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hnE+5rZQjFkIf+sg/Jox5KWCm6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nl-N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b90d300126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7" name="Google Shape;457;g2b90d300126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25dba30e74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5" name="Google Shape;465;g25dba30e74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7" name="Google Shape;3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5" name="Google Shape;40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b90d300126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b90d300126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b90d300126_0_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g2b90d300126_0_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b90d30012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1" name="Google Shape;431;g2b90d30012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9986907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269986907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b90d300126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g2b90d300126_0_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">
  <p:cSld name="Afbeelding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/>
          <p:nvPr>
            <p:ph idx="2" type="pic"/>
          </p:nvPr>
        </p:nvSpPr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8" name="Google Shape;38;p1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1" name="Google Shape;41;p13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42" name="Google Shape;42;p13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46;p13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47" name="Google Shape;47;p13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8" name="Google Shape;48;p13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" name="Google Shape;49;p13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13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51" name="Google Shape;51;p13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52" name="Google Shape;52;p13"/>
              <p:cNvCxnSpPr>
                <a:stCxn id="50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53" name="Google Shape;53;p13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5" name="Google Shape;55;p13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56" name="Google Shape;56;p13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" name="Google Shape;57;p13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58" name="Google Shape;58;p13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13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" name="Google Shape;61;p13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62" name="Google Shape;62;p13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63" name="Google Shape;63;p13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64" name="Google Shape;64;p13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65" name="Google Shape;65;p13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" name="Google Shape;66;p13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" name="Google Shape;67;p13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68" name="Google Shape;68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Google Shape;69;p13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70" name="Google Shape;70;p13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1" name="Google Shape;71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13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74" name="Google Shape;74;p13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13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76" name="Google Shape;76;p13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8" name="Google Shape;78;p13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79" name="Google Shape;79;p13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80" name="Google Shape;80;p13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L)">
  <p:cSld name="Tekst + afbeelding (L)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>
            <p:ph idx="2" type="pic"/>
          </p:nvPr>
        </p:nvSpPr>
        <p:spPr>
          <a:xfrm>
            <a:off x="615950" y="609600"/>
            <a:ext cx="10952162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1221581" y="4622800"/>
            <a:ext cx="9740900" cy="100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7" name="Google Shape;87;p11"/>
          <p:cNvGrpSpPr/>
          <p:nvPr/>
        </p:nvGrpSpPr>
        <p:grpSpPr>
          <a:xfrm>
            <a:off x="12377595" y="0"/>
            <a:ext cx="3693386" cy="5270646"/>
            <a:chOff x="-3786437" y="0"/>
            <a:chExt cx="3693386" cy="5270646"/>
          </a:xfrm>
        </p:grpSpPr>
        <p:sp>
          <p:nvSpPr>
            <p:cNvPr id="88" name="Google Shape;88;p11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1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1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1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11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93" name="Google Shape;93;p11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11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11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11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97" name="Google Shape;97;p11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98" name="Google Shape;98;p11"/>
              <p:cNvCxnSpPr>
                <a:stCxn id="96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99" name="Google Shape;99;p11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" name="Google Shape;101;p11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02" name="Google Shape;102;p11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03" name="Google Shape;103;p11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04" name="Google Shape;104;p11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5" name="Google Shape;105;p11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1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08" name="Google Shape;108;p11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09" name="Google Shape;109;p11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10" name="Google Shape;110;p11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11" name="Google Shape;111;p11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2" name="Google Shape;112;p11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13" name="Google Shape;113;p11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14" name="Google Shape;114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15" name="Google Shape;115;p11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16" name="Google Shape;116;p11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7" name="Google Shape;117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11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0" name="Google Shape;120;p11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11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2" name="Google Shape;122;p11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1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11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25" name="Google Shape;125;p11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26" name="Google Shape;126;p11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(M)">
  <p:cSld name="Tekst + afbeelding (M)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2"/>
          <p:cNvSpPr/>
          <p:nvPr>
            <p:ph idx="2" type="pic"/>
          </p:nvPr>
        </p:nvSpPr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9" name="Google Shape;129;p12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33" name="Google Shape;133;p12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34" name="Google Shape;134;p12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2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2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8" name="Google Shape;138;p12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39" name="Google Shape;139;p12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2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2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2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43" name="Google Shape;143;p12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44" name="Google Shape;144;p12"/>
              <p:cNvCxnSpPr>
                <a:stCxn id="142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45" name="Google Shape;145;p12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2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7" name="Google Shape;147;p12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48" name="Google Shape;148;p12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49" name="Google Shape;149;p12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50" name="Google Shape;150;p12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1" name="Google Shape;151;p12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2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" name="Google Shape;153;p12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54" name="Google Shape;154;p12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155" name="Google Shape;155;p12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156" name="Google Shape;156;p12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157" name="Google Shape;157;p12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8" name="Google Shape;158;p12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59" name="Google Shape;159;p12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160" name="Google Shape;160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61" name="Google Shape;161;p12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162" name="Google Shape;162;p12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3" name="Google Shape;163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4" name="Google Shape;164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5" name="Google Shape;165;p12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66" name="Google Shape;166;p12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7" name="Google Shape;167;p12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68" name="Google Shape;168;p12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12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12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171" name="Google Shape;171;p12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172" name="Google Shape;172;p12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kst + afbeelding 2x">
  <p:cSld name="Tekst + afbeelding 2x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4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000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sp>
        <p:nvSpPr>
          <p:cNvPr id="175" name="Google Shape;175;p1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14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1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78" name="Google Shape;178;p14"/>
          <p:cNvGrpSpPr/>
          <p:nvPr/>
        </p:nvGrpSpPr>
        <p:grpSpPr>
          <a:xfrm>
            <a:off x="-3786437" y="0"/>
            <a:ext cx="3693386" cy="5270646"/>
            <a:chOff x="-3786437" y="0"/>
            <a:chExt cx="3693386" cy="5270646"/>
          </a:xfrm>
        </p:grpSpPr>
        <p:sp>
          <p:nvSpPr>
            <p:cNvPr id="179" name="Google Shape;179;p14"/>
            <p:cNvSpPr/>
            <p:nvPr/>
          </p:nvSpPr>
          <p:spPr>
            <a:xfrm>
              <a:off x="-3786437" y="4442646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-3786165" y="0"/>
              <a:ext cx="3593091" cy="4440791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AFBEELDING INVOEGEN/OPMAKEN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Wanneer nodig, verwijder de bestaande afbeelding d.m.v.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‘Backspace toets’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Klik op het pictogram om een nieuwe afbeelding in te voegen </a:t>
              </a:r>
              <a:r>
                <a:rPr b="0" i="1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(zie onderstaand voorbeeld)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3" name="Google Shape;183;p14"/>
            <p:cNvGrpSpPr/>
            <p:nvPr/>
          </p:nvGrpSpPr>
          <p:grpSpPr>
            <a:xfrm>
              <a:off x="-3316179" y="1231351"/>
              <a:ext cx="294789" cy="346676"/>
              <a:chOff x="14466489" y="1001522"/>
              <a:chExt cx="290627" cy="341782"/>
            </a:xfrm>
          </p:grpSpPr>
          <p:sp>
            <p:nvSpPr>
              <p:cNvPr id="184" name="Google Shape;184;p14"/>
              <p:cNvSpPr/>
              <p:nvPr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81818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14"/>
              <p:cNvSpPr/>
              <p:nvPr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4"/>
              <p:cNvSpPr/>
              <p:nvPr/>
            </p:nvSpPr>
            <p:spPr>
              <a:xfrm rot="2700000">
                <a:off x="14498877" y="1157846"/>
                <a:ext cx="168558" cy="147459"/>
              </a:xfrm>
              <a:custGeom>
                <a:rect b="b" l="l" r="r" t="t"/>
                <a:pathLst>
                  <a:path extrusionOk="0" h="147459" w="168558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1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4"/>
              <p:cNvSpPr/>
              <p:nvPr/>
            </p:nvSpPr>
            <p:spPr>
              <a:xfrm>
                <a:off x="14601150" y="1145314"/>
                <a:ext cx="155966" cy="116816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800"/>
                  <a:buFont typeface="Arial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88" name="Google Shape;188;p14"/>
              <p:cNvCxnSpPr/>
              <p:nvPr/>
            </p:nvCxnSpPr>
            <p:spPr>
              <a:xfrm>
                <a:off x="14637490" y="1308665"/>
                <a:ext cx="83286" cy="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189" name="Google Shape;189;p14"/>
              <p:cNvCxnSpPr>
                <a:stCxn id="187" idx="2"/>
              </p:cNvCxnSpPr>
              <p:nvPr/>
            </p:nvCxnSpPr>
            <p:spPr>
              <a:xfrm flipH="1">
                <a:off x="14678833" y="1262130"/>
                <a:ext cx="300" cy="43500"/>
              </a:xfrm>
              <a:prstGeom prst="straightConnector1">
                <a:avLst/>
              </a:prstGeom>
              <a:solidFill>
                <a:schemeClr val="lt1"/>
              </a:solidFill>
              <a:ln cap="flat" cmpd="sng" w="19050">
                <a:solidFill>
                  <a:srgbClr val="8AADD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sp>
          <p:nvSpPr>
            <p:cNvPr id="190" name="Google Shape;190;p14"/>
            <p:cNvSpPr/>
            <p:nvPr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Selecteer de gewenste afbeelding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en klik 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‘Invoegen’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" name="Google Shape;192;p14"/>
            <p:cNvGrpSpPr/>
            <p:nvPr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93" name="Google Shape;193;p14"/>
              <p:cNvSpPr/>
              <p:nvPr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cap="flat" cmpd="sng" w="12700">
                <a:solidFill>
                  <a:srgbClr val="0B7ED9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0" lIns="10800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Invoegen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14"/>
              <p:cNvCxnSpPr/>
              <p:nvPr/>
            </p:nvCxnSpPr>
            <p:spPr>
              <a:xfrm>
                <a:off x="14155269" y="2515250"/>
                <a:ext cx="0" cy="142717"/>
              </a:xfrm>
              <a:prstGeom prst="straightConnector1">
                <a:avLst/>
              </a:prstGeom>
              <a:noFill/>
              <a:ln cap="flat" cmpd="sng" w="9525">
                <a:solidFill>
                  <a:srgbClr val="44546A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sp>
            <p:nvSpPr>
              <p:cNvPr id="195" name="Google Shape;195;p14"/>
              <p:cNvSpPr/>
              <p:nvPr/>
            </p:nvSpPr>
            <p:spPr>
              <a:xfrm rot="10800000">
                <a:off x="14196089" y="2566904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t/>
                </a:r>
                <a:endParaRPr b="1" i="0" sz="9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6" name="Google Shape;196;p14"/>
            <p:cNvSpPr/>
            <p:nvPr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-3319415" y="2553360"/>
              <a:ext cx="2944682" cy="9797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Om de afbeelding te schalen of bij te snijden, ga naar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‘Hulpmiddelen voor afbeeldingen - Opmaak’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en klik op de knop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‘Bijsnijden’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. Schaal met de bolletjes de afbeelding en met de hoekjes het afbeeldingskader.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" name="Google Shape;198;p14"/>
            <p:cNvGrpSpPr/>
            <p:nvPr/>
          </p:nvGrpSpPr>
          <p:grpSpPr>
            <a:xfrm>
              <a:off x="-3408294" y="3643742"/>
              <a:ext cx="622283" cy="612920"/>
              <a:chOff x="12617641" y="3403239"/>
              <a:chExt cx="752963" cy="741634"/>
            </a:xfrm>
          </p:grpSpPr>
          <p:grpSp>
            <p:nvGrpSpPr>
              <p:cNvPr id="199" name="Google Shape;199;p14"/>
              <p:cNvGrpSpPr/>
              <p:nvPr/>
            </p:nvGrpSpPr>
            <p:grpSpPr>
              <a:xfrm>
                <a:off x="12771530" y="3403239"/>
                <a:ext cx="467176" cy="448491"/>
                <a:chOff x="12782157" y="3403239"/>
                <a:chExt cx="467176" cy="448491"/>
              </a:xfrm>
            </p:grpSpPr>
            <p:grpSp>
              <p:nvGrpSpPr>
                <p:cNvPr id="200" name="Google Shape;200;p14"/>
                <p:cNvGrpSpPr/>
                <p:nvPr/>
              </p:nvGrpSpPr>
              <p:grpSpPr>
                <a:xfrm>
                  <a:off x="12782157" y="3403239"/>
                  <a:ext cx="412976" cy="396132"/>
                  <a:chOff x="13554906" y="3320109"/>
                  <a:chExt cx="443917" cy="425811"/>
                </a:xfrm>
              </p:grpSpPr>
              <p:grpSp>
                <p:nvGrpSpPr>
                  <p:cNvPr id="201" name="Google Shape;201;p14"/>
                  <p:cNvGrpSpPr/>
                  <p:nvPr/>
                </p:nvGrpSpPr>
                <p:grpSpPr>
                  <a:xfrm>
                    <a:off x="13554906" y="3320109"/>
                    <a:ext cx="443917" cy="425811"/>
                    <a:chOff x="12909684" y="1276143"/>
                    <a:chExt cx="443917" cy="425811"/>
                  </a:xfrm>
                </p:grpSpPr>
                <p:sp>
                  <p:nvSpPr>
                    <p:cNvPr id="202" name="Google Shape;202;p14"/>
                    <p:cNvSpPr/>
                    <p:nvPr/>
                  </p:nvSpPr>
                  <p:spPr>
                    <a:xfrm>
                      <a:off x="12909689" y="1276143"/>
                      <a:ext cx="443912" cy="425811"/>
                    </a:xfrm>
                    <a:prstGeom prst="rect">
                      <a:avLst/>
                    </a:prstGeom>
                    <a:noFill/>
                    <a:ln cap="flat" cmpd="sng" w="12700">
                      <a:solidFill>
                        <a:srgbClr val="818181"/>
                      </a:solidFill>
                      <a:prstDash val="dash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3" name="Google Shape;203;p14"/>
                    <p:cNvSpPr/>
                    <p:nvPr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lt1"/>
                    </a:solidFill>
                    <a:ln cap="flat" cmpd="sng" w="12700">
                      <a:solidFill>
                        <a:srgbClr val="818181"/>
                      </a:solidFill>
                      <a:prstDash val="solid"/>
                      <a:miter lim="800000"/>
                      <a:headEnd len="sm" w="sm" type="none"/>
                      <a:tailEnd len="sm" w="sm" type="none"/>
                    </a:ln>
                  </p:spPr>
                  <p:txBody>
                    <a:bodyPr anchorCtr="0" anchor="ctr" bIns="0" lIns="10800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t/>
                      </a:r>
                      <a:endParaRPr b="0" i="0" sz="8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4" name="Google Shape;204;p14"/>
                    <p:cNvSpPr/>
                    <p:nvPr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txBody>
                    <a:bodyPr anchorCtr="0" anchor="ctr" bIns="0" lIns="0" spcFirstLastPara="1" rIns="0" wrap="square" tIns="0"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1" i="0" sz="1000" u="none" cap="none" strike="noStrike">
                        <a:solidFill>
                          <a:srgbClr val="211F26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pic>
                <p:nvPicPr>
                  <p:cNvPr id="205" name="Google Shape;205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6" name="Google Shape;206;p14"/>
                  <p:cNvPicPr preferRelativeResize="0"/>
                  <p:nvPr/>
                </p:nvPicPr>
                <p:blipFill rotWithShape="1">
                  <a:blip r:embed="rId2">
                    <a:alphaModFix/>
                  </a:blip>
                  <a:srcRect b="0" l="0" r="0" t="0"/>
                  <a:stretch/>
                </p:blipFill>
                <p:spPr>
                  <a:xfrm flipH="1">
                    <a:off x="13635599" y="3449265"/>
                    <a:ext cx="173367" cy="11142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grpSp>
              <p:nvGrpSpPr>
                <p:cNvPr id="207" name="Google Shape;207;p14"/>
                <p:cNvGrpSpPr/>
                <p:nvPr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08" name="Google Shape;208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0" name="Google Shape;210;p14"/>
                <p:cNvGrpSpPr/>
                <p:nvPr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11" name="Google Shape;211;p14"/>
                  <p:cNvSpPr/>
                  <p:nvPr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14"/>
                  <p:cNvSpPr/>
                  <p:nvPr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txBody>
                  <a:bodyPr anchorCtr="0" anchor="ctr" bIns="0" lIns="0" spcFirstLastPara="1" rIns="0" wrap="square" tIns="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000"/>
                      <a:buFont typeface="Arial"/>
                      <a:buNone/>
                    </a:pPr>
                    <a:r>
                      <a:t/>
                    </a:r>
                    <a:endParaRPr b="1" i="0" sz="1000" u="none" cap="none" strike="noStrike">
                      <a:solidFill>
                        <a:srgbClr val="211F26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213" name="Google Shape;213;p14"/>
              <p:cNvSpPr/>
              <p:nvPr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0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Bijsnijden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14"/>
              <p:cNvSpPr/>
              <p:nvPr/>
            </p:nvSpPr>
            <p:spPr>
              <a:xfrm rot="10800000">
                <a:off x="12950688" y="4093726"/>
                <a:ext cx="86866" cy="51147"/>
              </a:xfrm>
              <a:prstGeom prst="triangle">
                <a:avLst>
                  <a:gd fmla="val 50000" name="adj"/>
                </a:avLst>
              </a:prstGeom>
              <a:solidFill>
                <a:srgbClr val="818181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5" name="Google Shape;215;p14"/>
            <p:cNvGrpSpPr/>
            <p:nvPr/>
          </p:nvGrpSpPr>
          <p:grpSpPr>
            <a:xfrm>
              <a:off x="-376736" y="4271597"/>
              <a:ext cx="283685" cy="283685"/>
              <a:chOff x="-510741" y="5913713"/>
              <a:chExt cx="267555" cy="267555"/>
            </a:xfrm>
          </p:grpSpPr>
          <p:sp>
            <p:nvSpPr>
              <p:cNvPr id="216" name="Google Shape;216;p14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17" name="Google Shape;217;p14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8" name="Google Shape;218;p14"/>
          <p:cNvSpPr/>
          <p:nvPr>
            <p:ph idx="2" type="pic"/>
          </p:nvPr>
        </p:nvSpPr>
        <p:spPr>
          <a:xfrm>
            <a:off x="615949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9" name="Google Shape;219;p14"/>
          <p:cNvSpPr/>
          <p:nvPr>
            <p:ph idx="3" type="pic"/>
          </p:nvPr>
        </p:nvSpPr>
        <p:spPr>
          <a:xfrm>
            <a:off x="6182031" y="609598"/>
            <a:ext cx="5386082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+ tekst">
  <p:cSld name="Titel + teks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10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10"/>
          <p:cNvSpPr txBox="1"/>
          <p:nvPr>
            <p:ph idx="1" type="body"/>
          </p:nvPr>
        </p:nvSpPr>
        <p:spPr>
          <a:xfrm>
            <a:off x="615950" y="1605600"/>
            <a:ext cx="10952163" cy="4645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3pPr>
            <a:lvl4pPr indent="-228600" lvl="3" marL="1828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rabicPeriod"/>
              <a:defRPr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AutoNum type="alphaLcPeriod"/>
              <a:defRPr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24" name="Google Shape;224;p10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225" name="Google Shape;225;p10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0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0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0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0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0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0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0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0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0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0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0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0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6" name="Google Shape;246;p10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247" name="Google Shape;247;p10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248" name="Google Shape;248;p10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" name="Google Shape;249;p10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250" name="Google Shape;250;p10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10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52" name="Google Shape;252;p10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253" name="Google Shape;253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54" name="Google Shape;254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5" name="Google Shape;255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6" name="Google Shape;256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7" name="Google Shape;257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58" name="Google Shape;258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59" name="Google Shape;259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60" name="Google Shape;260;p10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261" name="Google Shape;261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62" name="Google Shape;262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3" name="Google Shape;263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4" name="Google Shape;264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5" name="Google Shape;265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66" name="Google Shape;266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67" name="Google Shape;267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268" name="Google Shape;268;p10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269" name="Google Shape;269;p10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270" name="Google Shape;270;p10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10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72" name="Google Shape;272;p10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273" name="Google Shape;273;p10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74" name="Google Shape;274;p10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275" name="Google Shape;275;p10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6" name="Google Shape;276;p10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7" name="Google Shape;277;p10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8" name="Google Shape;278;p10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79" name="Google Shape;279;p10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0" name="Google Shape;280;p10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1" name="Google Shape;281;p10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282" name="Google Shape;282;p10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83" name="Google Shape;283;p10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284" name="Google Shape;284;p10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5" name="Google Shape;285;p10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6" name="Google Shape;286;p10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7" name="Google Shape;287;p10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288" name="Google Shape;288;p10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289" name="Google Shape;289;p10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90" name="Google Shape;290;p10"/>
          <p:cNvSpPr/>
          <p:nvPr/>
        </p:nvSpPr>
        <p:spPr>
          <a:xfrm>
            <a:off x="0" y="-425941"/>
            <a:ext cx="1067600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 + tekst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10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animatie">
  <p:cSld name="Logo animatie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fbeelding met wit&#10;&#10;Automatisch gegenereerde beschrijving" id="293" name="Google Shape;293;p9"/>
          <p:cNvPicPr preferRelativeResize="0"/>
          <p:nvPr/>
        </p:nvPicPr>
        <p:blipFill rotWithShape="1">
          <a:blip r:embed="rId2">
            <a:alphaModFix/>
          </a:blip>
          <a:srcRect b="0" l="6" r="6" t="0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9"/>
          <p:cNvSpPr/>
          <p:nvPr/>
        </p:nvSpPr>
        <p:spPr>
          <a:xfrm>
            <a:off x="3810753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7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30597"/>
                </a:lnTo>
                <a:cubicBezTo>
                  <a:pt x="112400" y="733855"/>
                  <a:pt x="90408" y="735484"/>
                  <a:pt x="66788" y="735484"/>
                </a:cubicBezTo>
                <a:cubicBezTo>
                  <a:pt x="43168" y="735484"/>
                  <a:pt x="21177" y="733855"/>
                  <a:pt x="0" y="73059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5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9"/>
          <p:cNvSpPr/>
          <p:nvPr/>
        </p:nvSpPr>
        <p:spPr>
          <a:xfrm>
            <a:off x="4298632" y="2768449"/>
            <a:ext cx="444711" cy="553852"/>
          </a:xfrm>
          <a:custGeom>
            <a:rect b="b" l="l" r="r" t="t"/>
            <a:pathLst>
              <a:path extrusionOk="0" h="553852" w="444711">
                <a:moveTo>
                  <a:pt x="431679" y="321723"/>
                </a:moveTo>
                <a:lnTo>
                  <a:pt x="140092" y="321723"/>
                </a:lnTo>
                <a:cubicBezTo>
                  <a:pt x="142536" y="360819"/>
                  <a:pt x="151495" y="390955"/>
                  <a:pt x="166970" y="412946"/>
                </a:cubicBezTo>
                <a:cubicBezTo>
                  <a:pt x="182446" y="434937"/>
                  <a:pt x="210138" y="446340"/>
                  <a:pt x="250048" y="446340"/>
                </a:cubicBezTo>
                <a:cubicBezTo>
                  <a:pt x="290773" y="446340"/>
                  <a:pt x="338013" y="434123"/>
                  <a:pt x="390955" y="410503"/>
                </a:cubicBezTo>
                <a:cubicBezTo>
                  <a:pt x="411317" y="431679"/>
                  <a:pt x="424349" y="459372"/>
                  <a:pt x="430050" y="493581"/>
                </a:cubicBezTo>
                <a:cubicBezTo>
                  <a:pt x="373851" y="533491"/>
                  <a:pt x="306248" y="553853"/>
                  <a:pt x="227242" y="553853"/>
                </a:cubicBezTo>
                <a:cubicBezTo>
                  <a:pt x="152309" y="553853"/>
                  <a:pt x="96110" y="531047"/>
                  <a:pt x="57829" y="484621"/>
                </a:cubicBezTo>
                <a:cubicBezTo>
                  <a:pt x="19548" y="438195"/>
                  <a:pt x="0" y="369778"/>
                  <a:pt x="0" y="279370"/>
                </a:cubicBezTo>
                <a:cubicBezTo>
                  <a:pt x="0" y="237016"/>
                  <a:pt x="4887" y="198735"/>
                  <a:pt x="14661" y="164527"/>
                </a:cubicBezTo>
                <a:cubicBezTo>
                  <a:pt x="24435" y="130318"/>
                  <a:pt x="39096" y="100997"/>
                  <a:pt x="57829" y="76562"/>
                </a:cubicBezTo>
                <a:cubicBezTo>
                  <a:pt x="76562" y="52127"/>
                  <a:pt x="100182" y="33394"/>
                  <a:pt x="127875" y="20362"/>
                </a:cubicBezTo>
                <a:cubicBezTo>
                  <a:pt x="155568" y="7330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2716"/>
                </a:cubicBezTo>
                <a:cubicBezTo>
                  <a:pt x="405616" y="83078"/>
                  <a:pt x="420277" y="106698"/>
                  <a:pt x="430050" y="134391"/>
                </a:cubicBezTo>
                <a:cubicBezTo>
                  <a:pt x="439824" y="162083"/>
                  <a:pt x="444711" y="191405"/>
                  <a:pt x="444711" y="223985"/>
                </a:cubicBezTo>
                <a:cubicBezTo>
                  <a:pt x="444711" y="241903"/>
                  <a:pt x="443897" y="258193"/>
                  <a:pt x="441453" y="274483"/>
                </a:cubicBezTo>
                <a:cubicBezTo>
                  <a:pt x="438195" y="290773"/>
                  <a:pt x="434937" y="306248"/>
                  <a:pt x="431679" y="321723"/>
                </a:cubicBezTo>
                <a:close/>
                <a:moveTo>
                  <a:pt x="228057" y="100182"/>
                </a:moveTo>
                <a:cubicBezTo>
                  <a:pt x="173486" y="100182"/>
                  <a:pt x="143350" y="141721"/>
                  <a:pt x="139278" y="224799"/>
                </a:cubicBezTo>
                <a:lnTo>
                  <a:pt x="314393" y="224799"/>
                </a:lnTo>
                <a:lnTo>
                  <a:pt x="314393" y="211767"/>
                </a:lnTo>
                <a:cubicBezTo>
                  <a:pt x="314393" y="177559"/>
                  <a:pt x="307062" y="150681"/>
                  <a:pt x="293216" y="130318"/>
                </a:cubicBezTo>
                <a:cubicBezTo>
                  <a:pt x="279370" y="109956"/>
                  <a:pt x="257379" y="100182"/>
                  <a:pt x="228057" y="100182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9"/>
          <p:cNvSpPr/>
          <p:nvPr/>
        </p:nvSpPr>
        <p:spPr>
          <a:xfrm>
            <a:off x="4827236" y="2775779"/>
            <a:ext cx="359189" cy="537562"/>
          </a:xfrm>
          <a:custGeom>
            <a:rect b="b" l="l" r="r" t="t"/>
            <a:pathLst>
              <a:path extrusionOk="0" h="537562" w="359189">
                <a:moveTo>
                  <a:pt x="0" y="71675"/>
                </a:moveTo>
                <a:cubicBezTo>
                  <a:pt x="2443" y="58643"/>
                  <a:pt x="8959" y="45611"/>
                  <a:pt x="17104" y="31765"/>
                </a:cubicBezTo>
                <a:cubicBezTo>
                  <a:pt x="26064" y="17919"/>
                  <a:pt x="35023" y="7331"/>
                  <a:pt x="43982" y="0"/>
                </a:cubicBezTo>
                <a:cubicBezTo>
                  <a:pt x="100997" y="7331"/>
                  <a:pt x="140092" y="39096"/>
                  <a:pt x="161269" y="95295"/>
                </a:cubicBezTo>
                <a:cubicBezTo>
                  <a:pt x="188147" y="32580"/>
                  <a:pt x="232944" y="1629"/>
                  <a:pt x="295660" y="1629"/>
                </a:cubicBezTo>
                <a:cubicBezTo>
                  <a:pt x="319280" y="1629"/>
                  <a:pt x="339642" y="4072"/>
                  <a:pt x="359190" y="8959"/>
                </a:cubicBezTo>
                <a:cubicBezTo>
                  <a:pt x="359190" y="58643"/>
                  <a:pt x="347787" y="100997"/>
                  <a:pt x="324981" y="137649"/>
                </a:cubicBezTo>
                <a:cubicBezTo>
                  <a:pt x="314393" y="134391"/>
                  <a:pt x="298103" y="131947"/>
                  <a:pt x="276112" y="130318"/>
                </a:cubicBezTo>
                <a:cubicBezTo>
                  <a:pt x="235387" y="130318"/>
                  <a:pt x="201993" y="152310"/>
                  <a:pt x="176744" y="195477"/>
                </a:cubicBezTo>
                <a:lnTo>
                  <a:pt x="176744" y="532676"/>
                </a:lnTo>
                <a:cubicBezTo>
                  <a:pt x="155568" y="535934"/>
                  <a:pt x="132762" y="537563"/>
                  <a:pt x="108327" y="537563"/>
                </a:cubicBezTo>
                <a:cubicBezTo>
                  <a:pt x="83892" y="537563"/>
                  <a:pt x="60272" y="535934"/>
                  <a:pt x="38281" y="532676"/>
                </a:cubicBezTo>
                <a:lnTo>
                  <a:pt x="38281" y="180817"/>
                </a:lnTo>
                <a:cubicBezTo>
                  <a:pt x="39096" y="130318"/>
                  <a:pt x="26064" y="93666"/>
                  <a:pt x="0" y="7167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9"/>
          <p:cNvSpPr/>
          <p:nvPr/>
        </p:nvSpPr>
        <p:spPr>
          <a:xfrm>
            <a:off x="5264617" y="2529803"/>
            <a:ext cx="454484" cy="785167"/>
          </a:xfrm>
          <a:custGeom>
            <a:rect b="b" l="l" r="r" t="t"/>
            <a:pathLst>
              <a:path extrusionOk="0" h="785167" w="454484">
                <a:moveTo>
                  <a:pt x="373036" y="574215"/>
                </a:moveTo>
                <a:lnTo>
                  <a:pt x="403987" y="656478"/>
                </a:lnTo>
                <a:cubicBezTo>
                  <a:pt x="419462" y="700461"/>
                  <a:pt x="436566" y="729783"/>
                  <a:pt x="454485" y="742814"/>
                </a:cubicBezTo>
                <a:cubicBezTo>
                  <a:pt x="430050" y="771321"/>
                  <a:pt x="399100" y="785168"/>
                  <a:pt x="361633" y="785168"/>
                </a:cubicBezTo>
                <a:cubicBezTo>
                  <a:pt x="340456" y="785168"/>
                  <a:pt x="324981" y="780281"/>
                  <a:pt x="314393" y="769692"/>
                </a:cubicBezTo>
                <a:cubicBezTo>
                  <a:pt x="303804" y="759918"/>
                  <a:pt x="294031" y="742000"/>
                  <a:pt x="285071" y="717565"/>
                </a:cubicBezTo>
                <a:lnTo>
                  <a:pt x="249234" y="620641"/>
                </a:lnTo>
                <a:cubicBezTo>
                  <a:pt x="240274" y="597021"/>
                  <a:pt x="229686" y="580731"/>
                  <a:pt x="219098" y="572586"/>
                </a:cubicBezTo>
                <a:cubicBezTo>
                  <a:pt x="208509" y="564441"/>
                  <a:pt x="195477" y="559554"/>
                  <a:pt x="180816" y="559554"/>
                </a:cubicBezTo>
                <a:cubicBezTo>
                  <a:pt x="166156" y="559554"/>
                  <a:pt x="149866" y="560369"/>
                  <a:pt x="133576" y="561998"/>
                </a:cubicBezTo>
                <a:lnTo>
                  <a:pt x="133576" y="777837"/>
                </a:lnTo>
                <a:cubicBezTo>
                  <a:pt x="112399" y="781095"/>
                  <a:pt x="90408" y="782724"/>
                  <a:pt x="66788" y="782724"/>
                </a:cubicBezTo>
                <a:cubicBezTo>
                  <a:pt x="43168" y="782724"/>
                  <a:pt x="21177" y="781095"/>
                  <a:pt x="0" y="777837"/>
                </a:cubicBezTo>
                <a:lnTo>
                  <a:pt x="0" y="7330"/>
                </a:lnTo>
                <a:lnTo>
                  <a:pt x="6516" y="0"/>
                </a:lnTo>
                <a:lnTo>
                  <a:pt x="60272" y="0"/>
                </a:lnTo>
                <a:cubicBezTo>
                  <a:pt x="87965" y="0"/>
                  <a:pt x="106698" y="6516"/>
                  <a:pt x="118101" y="19548"/>
                </a:cubicBezTo>
                <a:cubicBezTo>
                  <a:pt x="128689" y="32580"/>
                  <a:pt x="134391" y="54571"/>
                  <a:pt x="134391" y="85521"/>
                </a:cubicBezTo>
                <a:lnTo>
                  <a:pt x="134391" y="445526"/>
                </a:lnTo>
                <a:lnTo>
                  <a:pt x="160454" y="444711"/>
                </a:lnTo>
                <a:cubicBezTo>
                  <a:pt x="172672" y="444711"/>
                  <a:pt x="181631" y="439010"/>
                  <a:pt x="188147" y="427607"/>
                </a:cubicBezTo>
                <a:lnTo>
                  <a:pt x="261451" y="302176"/>
                </a:lnTo>
                <a:cubicBezTo>
                  <a:pt x="280184" y="267152"/>
                  <a:pt x="307877" y="249234"/>
                  <a:pt x="343714" y="249234"/>
                </a:cubicBezTo>
                <a:cubicBezTo>
                  <a:pt x="360819" y="249234"/>
                  <a:pt x="386068" y="250048"/>
                  <a:pt x="419462" y="251677"/>
                </a:cubicBezTo>
                <a:lnTo>
                  <a:pt x="425978" y="259822"/>
                </a:lnTo>
                <a:lnTo>
                  <a:pt x="327425" y="429236"/>
                </a:lnTo>
                <a:cubicBezTo>
                  <a:pt x="316022" y="451227"/>
                  <a:pt x="301361" y="468331"/>
                  <a:pt x="283442" y="481363"/>
                </a:cubicBezTo>
                <a:cubicBezTo>
                  <a:pt x="324167" y="495209"/>
                  <a:pt x="355117" y="526160"/>
                  <a:pt x="373036" y="574215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9"/>
          <p:cNvSpPr/>
          <p:nvPr/>
        </p:nvSpPr>
        <p:spPr>
          <a:xfrm>
            <a:off x="3808310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2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1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4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D0383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9"/>
          <p:cNvSpPr/>
          <p:nvPr/>
        </p:nvSpPr>
        <p:spPr>
          <a:xfrm>
            <a:off x="4043697" y="3461579"/>
            <a:ext cx="456928" cy="540820"/>
          </a:xfrm>
          <a:custGeom>
            <a:rect b="b" l="l" r="r" t="t"/>
            <a:pathLst>
              <a:path extrusionOk="0" h="540820" w="456928">
                <a:moveTo>
                  <a:pt x="434937" y="180817"/>
                </a:moveTo>
                <a:lnTo>
                  <a:pt x="434937" y="411317"/>
                </a:lnTo>
                <a:cubicBezTo>
                  <a:pt x="434937" y="456114"/>
                  <a:pt x="442268" y="489508"/>
                  <a:pt x="456929" y="511499"/>
                </a:cubicBezTo>
                <a:cubicBezTo>
                  <a:pt x="434123" y="531047"/>
                  <a:pt x="407245" y="540821"/>
                  <a:pt x="375480" y="540821"/>
                </a:cubicBezTo>
                <a:cubicBezTo>
                  <a:pt x="345344" y="540821"/>
                  <a:pt x="324167" y="534305"/>
                  <a:pt x="312764" y="520459"/>
                </a:cubicBezTo>
                <a:cubicBezTo>
                  <a:pt x="301361" y="506612"/>
                  <a:pt x="295660" y="485436"/>
                  <a:pt x="295660" y="455299"/>
                </a:cubicBezTo>
                <a:lnTo>
                  <a:pt x="295660" y="209324"/>
                </a:lnTo>
                <a:cubicBezTo>
                  <a:pt x="295660" y="177559"/>
                  <a:pt x="291587" y="155568"/>
                  <a:pt x="284257" y="142536"/>
                </a:cubicBezTo>
                <a:cubicBezTo>
                  <a:pt x="276112" y="129504"/>
                  <a:pt x="262266" y="123802"/>
                  <a:pt x="241089" y="123802"/>
                </a:cubicBezTo>
                <a:cubicBezTo>
                  <a:pt x="203622" y="123802"/>
                  <a:pt x="168599" y="140907"/>
                  <a:pt x="136834" y="174301"/>
                </a:cubicBezTo>
                <a:lnTo>
                  <a:pt x="136834" y="533491"/>
                </a:lnTo>
                <a:cubicBezTo>
                  <a:pt x="126246" y="535934"/>
                  <a:pt x="114843" y="536748"/>
                  <a:pt x="103440" y="537563"/>
                </a:cubicBezTo>
                <a:cubicBezTo>
                  <a:pt x="92037" y="538378"/>
                  <a:pt x="79820" y="538378"/>
                  <a:pt x="68417" y="538378"/>
                </a:cubicBezTo>
                <a:cubicBezTo>
                  <a:pt x="56200" y="538378"/>
                  <a:pt x="44797" y="538378"/>
                  <a:pt x="33394" y="537563"/>
                </a:cubicBezTo>
                <a:cubicBezTo>
                  <a:pt x="21991" y="536748"/>
                  <a:pt x="10588" y="535120"/>
                  <a:pt x="0" y="533491"/>
                </a:cubicBezTo>
                <a:lnTo>
                  <a:pt x="0" y="10588"/>
                </a:lnTo>
                <a:lnTo>
                  <a:pt x="6516" y="3258"/>
                </a:lnTo>
                <a:lnTo>
                  <a:pt x="59458" y="3258"/>
                </a:lnTo>
                <a:cubicBezTo>
                  <a:pt x="98553" y="3258"/>
                  <a:pt x="123802" y="24435"/>
                  <a:pt x="133576" y="66788"/>
                </a:cubicBezTo>
                <a:cubicBezTo>
                  <a:pt x="184889" y="22806"/>
                  <a:pt x="236202" y="0"/>
                  <a:pt x="286700" y="0"/>
                </a:cubicBezTo>
                <a:cubicBezTo>
                  <a:pt x="337199" y="0"/>
                  <a:pt x="374665" y="16290"/>
                  <a:pt x="399100" y="48869"/>
                </a:cubicBezTo>
                <a:cubicBezTo>
                  <a:pt x="422720" y="81449"/>
                  <a:pt x="434937" y="125431"/>
                  <a:pt x="434937" y="180817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9"/>
          <p:cNvSpPr/>
          <p:nvPr/>
        </p:nvSpPr>
        <p:spPr>
          <a:xfrm>
            <a:off x="4741714" y="3460765"/>
            <a:ext cx="461815" cy="548965"/>
          </a:xfrm>
          <a:custGeom>
            <a:rect b="b" l="l" r="r" t="t"/>
            <a:pathLst>
              <a:path extrusionOk="0" h="548965" w="461815">
                <a:moveTo>
                  <a:pt x="461816" y="471589"/>
                </a:moveTo>
                <a:cubicBezTo>
                  <a:pt x="458558" y="483807"/>
                  <a:pt x="452042" y="497653"/>
                  <a:pt x="443082" y="511499"/>
                </a:cubicBezTo>
                <a:cubicBezTo>
                  <a:pt x="434123" y="525346"/>
                  <a:pt x="424349" y="535934"/>
                  <a:pt x="415390" y="543265"/>
                </a:cubicBezTo>
                <a:cubicBezTo>
                  <a:pt x="369778" y="537563"/>
                  <a:pt x="336384" y="518015"/>
                  <a:pt x="315207" y="482992"/>
                </a:cubicBezTo>
                <a:cubicBezTo>
                  <a:pt x="269596" y="526975"/>
                  <a:pt x="219098" y="548966"/>
                  <a:pt x="165341" y="548966"/>
                </a:cubicBezTo>
                <a:cubicBezTo>
                  <a:pt x="137649" y="548966"/>
                  <a:pt x="114028" y="544893"/>
                  <a:pt x="92852" y="535934"/>
                </a:cubicBezTo>
                <a:cubicBezTo>
                  <a:pt x="71675" y="526975"/>
                  <a:pt x="54571" y="515572"/>
                  <a:pt x="40724" y="500911"/>
                </a:cubicBezTo>
                <a:cubicBezTo>
                  <a:pt x="26878" y="486250"/>
                  <a:pt x="17104" y="469146"/>
                  <a:pt x="9774" y="450413"/>
                </a:cubicBezTo>
                <a:cubicBezTo>
                  <a:pt x="3258" y="431679"/>
                  <a:pt x="0" y="412132"/>
                  <a:pt x="0" y="391769"/>
                </a:cubicBezTo>
                <a:cubicBezTo>
                  <a:pt x="0" y="362448"/>
                  <a:pt x="4887" y="336384"/>
                  <a:pt x="15475" y="314393"/>
                </a:cubicBezTo>
                <a:cubicBezTo>
                  <a:pt x="26064" y="292402"/>
                  <a:pt x="39910" y="273668"/>
                  <a:pt x="58643" y="259008"/>
                </a:cubicBezTo>
                <a:cubicBezTo>
                  <a:pt x="77376" y="244347"/>
                  <a:pt x="99368" y="232944"/>
                  <a:pt x="123802" y="225614"/>
                </a:cubicBezTo>
                <a:cubicBezTo>
                  <a:pt x="149052" y="218283"/>
                  <a:pt x="175930" y="214211"/>
                  <a:pt x="206066" y="214211"/>
                </a:cubicBezTo>
                <a:cubicBezTo>
                  <a:pt x="244347" y="214211"/>
                  <a:pt x="273668" y="215025"/>
                  <a:pt x="294845" y="217469"/>
                </a:cubicBezTo>
                <a:lnTo>
                  <a:pt x="294845" y="188147"/>
                </a:lnTo>
                <a:cubicBezTo>
                  <a:pt x="294845" y="135205"/>
                  <a:pt x="268781" y="108327"/>
                  <a:pt x="216654" y="108327"/>
                </a:cubicBezTo>
                <a:cubicBezTo>
                  <a:pt x="181631" y="108327"/>
                  <a:pt x="127875" y="120545"/>
                  <a:pt x="56200" y="144979"/>
                </a:cubicBezTo>
                <a:cubicBezTo>
                  <a:pt x="36652" y="122988"/>
                  <a:pt x="24435" y="90408"/>
                  <a:pt x="20362" y="47241"/>
                </a:cubicBezTo>
                <a:cubicBezTo>
                  <a:pt x="95295" y="15475"/>
                  <a:pt x="171857" y="0"/>
                  <a:pt x="251677" y="0"/>
                </a:cubicBezTo>
                <a:cubicBezTo>
                  <a:pt x="304619" y="0"/>
                  <a:pt x="347787" y="14661"/>
                  <a:pt x="381995" y="43982"/>
                </a:cubicBezTo>
                <a:cubicBezTo>
                  <a:pt x="416204" y="73304"/>
                  <a:pt x="432494" y="118101"/>
                  <a:pt x="432494" y="177559"/>
                </a:cubicBezTo>
                <a:lnTo>
                  <a:pt x="432494" y="393399"/>
                </a:lnTo>
                <a:cubicBezTo>
                  <a:pt x="432494" y="430865"/>
                  <a:pt x="442268" y="456114"/>
                  <a:pt x="461816" y="471589"/>
                </a:cubicBezTo>
                <a:close/>
                <a:moveTo>
                  <a:pt x="195477" y="444711"/>
                </a:moveTo>
                <a:cubicBezTo>
                  <a:pt x="230501" y="444711"/>
                  <a:pt x="263894" y="429236"/>
                  <a:pt x="294845" y="398285"/>
                </a:cubicBezTo>
                <a:lnTo>
                  <a:pt x="294845" y="307063"/>
                </a:lnTo>
                <a:cubicBezTo>
                  <a:pt x="283442" y="306248"/>
                  <a:pt x="272854" y="305434"/>
                  <a:pt x="262266" y="304619"/>
                </a:cubicBezTo>
                <a:cubicBezTo>
                  <a:pt x="251677" y="303805"/>
                  <a:pt x="241089" y="303805"/>
                  <a:pt x="231315" y="303805"/>
                </a:cubicBezTo>
                <a:cubicBezTo>
                  <a:pt x="200364" y="303805"/>
                  <a:pt x="176744" y="309506"/>
                  <a:pt x="160454" y="320909"/>
                </a:cubicBezTo>
                <a:cubicBezTo>
                  <a:pt x="144165" y="332312"/>
                  <a:pt x="136020" y="351859"/>
                  <a:pt x="136020" y="377923"/>
                </a:cubicBezTo>
                <a:cubicBezTo>
                  <a:pt x="136020" y="399100"/>
                  <a:pt x="140907" y="415390"/>
                  <a:pt x="151495" y="426792"/>
                </a:cubicBezTo>
                <a:cubicBezTo>
                  <a:pt x="162083" y="438195"/>
                  <a:pt x="177559" y="444711"/>
                  <a:pt x="195477" y="444711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9"/>
          <p:cNvSpPr/>
          <p:nvPr/>
        </p:nvSpPr>
        <p:spPr>
          <a:xfrm>
            <a:off x="5261359" y="3459950"/>
            <a:ext cx="428421" cy="549780"/>
          </a:xfrm>
          <a:custGeom>
            <a:rect b="b" l="l" r="r" t="t"/>
            <a:pathLst>
              <a:path extrusionOk="0" h="549780" w="428421">
                <a:moveTo>
                  <a:pt x="302175" y="231315"/>
                </a:moveTo>
                <a:cubicBezTo>
                  <a:pt x="302175" y="189776"/>
                  <a:pt x="297289" y="158011"/>
                  <a:pt x="286700" y="136020"/>
                </a:cubicBezTo>
                <a:cubicBezTo>
                  <a:pt x="276926" y="114029"/>
                  <a:pt x="255750" y="103440"/>
                  <a:pt x="225613" y="103440"/>
                </a:cubicBezTo>
                <a:cubicBezTo>
                  <a:pt x="169414" y="103440"/>
                  <a:pt x="141721" y="161269"/>
                  <a:pt x="141721" y="276926"/>
                </a:cubicBezTo>
                <a:cubicBezTo>
                  <a:pt x="141721" y="333941"/>
                  <a:pt x="149866" y="375480"/>
                  <a:pt x="166156" y="401543"/>
                </a:cubicBezTo>
                <a:cubicBezTo>
                  <a:pt x="182446" y="427607"/>
                  <a:pt x="208509" y="440639"/>
                  <a:pt x="244347" y="440639"/>
                </a:cubicBezTo>
                <a:cubicBezTo>
                  <a:pt x="262265" y="440639"/>
                  <a:pt x="281813" y="436566"/>
                  <a:pt x="302990" y="429236"/>
                </a:cubicBezTo>
                <a:cubicBezTo>
                  <a:pt x="324167" y="421906"/>
                  <a:pt x="346158" y="409688"/>
                  <a:pt x="368149" y="392584"/>
                </a:cubicBezTo>
                <a:cubicBezTo>
                  <a:pt x="379552" y="399914"/>
                  <a:pt x="390140" y="411317"/>
                  <a:pt x="401543" y="426793"/>
                </a:cubicBezTo>
                <a:cubicBezTo>
                  <a:pt x="412131" y="442268"/>
                  <a:pt x="419462" y="457743"/>
                  <a:pt x="421905" y="471590"/>
                </a:cubicBezTo>
                <a:cubicBezTo>
                  <a:pt x="398285" y="495210"/>
                  <a:pt x="368964" y="514757"/>
                  <a:pt x="333941" y="528604"/>
                </a:cubicBezTo>
                <a:cubicBezTo>
                  <a:pt x="298917" y="543265"/>
                  <a:pt x="262265" y="549780"/>
                  <a:pt x="224799" y="549780"/>
                </a:cubicBezTo>
                <a:cubicBezTo>
                  <a:pt x="150681" y="549780"/>
                  <a:pt x="94481" y="524531"/>
                  <a:pt x="57014" y="474847"/>
                </a:cubicBezTo>
                <a:cubicBezTo>
                  <a:pt x="18733" y="425164"/>
                  <a:pt x="0" y="355932"/>
                  <a:pt x="0" y="268781"/>
                </a:cubicBezTo>
                <a:cubicBezTo>
                  <a:pt x="0" y="223985"/>
                  <a:pt x="6516" y="184889"/>
                  <a:pt x="18733" y="151495"/>
                </a:cubicBezTo>
                <a:cubicBezTo>
                  <a:pt x="30950" y="118101"/>
                  <a:pt x="48055" y="90408"/>
                  <a:pt x="69232" y="67603"/>
                </a:cubicBezTo>
                <a:cubicBezTo>
                  <a:pt x="90408" y="45611"/>
                  <a:pt x="114843" y="28507"/>
                  <a:pt x="141721" y="17104"/>
                </a:cubicBezTo>
                <a:cubicBezTo>
                  <a:pt x="168599" y="5702"/>
                  <a:pt x="197106" y="0"/>
                  <a:pt x="226428" y="0"/>
                </a:cubicBezTo>
                <a:cubicBezTo>
                  <a:pt x="257378" y="0"/>
                  <a:pt x="285071" y="4072"/>
                  <a:pt x="310320" y="13032"/>
                </a:cubicBezTo>
                <a:cubicBezTo>
                  <a:pt x="335569" y="21991"/>
                  <a:pt x="356746" y="33394"/>
                  <a:pt x="373851" y="48869"/>
                </a:cubicBezTo>
                <a:cubicBezTo>
                  <a:pt x="390955" y="63530"/>
                  <a:pt x="404801" y="81449"/>
                  <a:pt x="413760" y="101811"/>
                </a:cubicBezTo>
                <a:cubicBezTo>
                  <a:pt x="423534" y="122173"/>
                  <a:pt x="428421" y="143350"/>
                  <a:pt x="428421" y="165341"/>
                </a:cubicBezTo>
                <a:cubicBezTo>
                  <a:pt x="428421" y="187333"/>
                  <a:pt x="422720" y="205251"/>
                  <a:pt x="411317" y="217469"/>
                </a:cubicBezTo>
                <a:cubicBezTo>
                  <a:pt x="399914" y="229686"/>
                  <a:pt x="381995" y="236202"/>
                  <a:pt x="359190" y="236202"/>
                </a:cubicBezTo>
                <a:cubicBezTo>
                  <a:pt x="336384" y="237016"/>
                  <a:pt x="317651" y="234573"/>
                  <a:pt x="302175" y="231315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5716658" y="3320673"/>
            <a:ext cx="355931" cy="678469"/>
          </a:xfrm>
          <a:custGeom>
            <a:rect b="b" l="l" r="r" t="t"/>
            <a:pathLst>
              <a:path extrusionOk="0" h="678469" w="355931">
                <a:moveTo>
                  <a:pt x="349416" y="139277"/>
                </a:moveTo>
                <a:cubicBezTo>
                  <a:pt x="353488" y="156382"/>
                  <a:pt x="355932" y="172672"/>
                  <a:pt x="355932" y="188961"/>
                </a:cubicBezTo>
                <a:cubicBezTo>
                  <a:pt x="355932" y="205251"/>
                  <a:pt x="353488" y="221541"/>
                  <a:pt x="349416" y="238645"/>
                </a:cubicBezTo>
                <a:lnTo>
                  <a:pt x="221541" y="236202"/>
                </a:lnTo>
                <a:lnTo>
                  <a:pt x="221541" y="522902"/>
                </a:lnTo>
                <a:cubicBezTo>
                  <a:pt x="221541" y="555482"/>
                  <a:pt x="237016" y="571771"/>
                  <a:pt x="267152" y="571771"/>
                </a:cubicBezTo>
                <a:lnTo>
                  <a:pt x="332312" y="571771"/>
                </a:lnTo>
                <a:cubicBezTo>
                  <a:pt x="339642" y="592948"/>
                  <a:pt x="342900" y="613310"/>
                  <a:pt x="342900" y="632044"/>
                </a:cubicBezTo>
                <a:cubicBezTo>
                  <a:pt x="342900" y="650777"/>
                  <a:pt x="342085" y="663809"/>
                  <a:pt x="339642" y="668696"/>
                </a:cubicBezTo>
                <a:cubicBezTo>
                  <a:pt x="296474" y="675212"/>
                  <a:pt x="254121" y="678470"/>
                  <a:pt x="212582" y="678470"/>
                </a:cubicBezTo>
                <a:cubicBezTo>
                  <a:pt x="127875" y="678470"/>
                  <a:pt x="85521" y="635302"/>
                  <a:pt x="85521" y="549780"/>
                </a:cubicBezTo>
                <a:lnTo>
                  <a:pt x="85521" y="237831"/>
                </a:lnTo>
                <a:lnTo>
                  <a:pt x="4887" y="238645"/>
                </a:lnTo>
                <a:cubicBezTo>
                  <a:pt x="1629" y="224799"/>
                  <a:pt x="0" y="207695"/>
                  <a:pt x="0" y="188961"/>
                </a:cubicBezTo>
                <a:cubicBezTo>
                  <a:pt x="0" y="170228"/>
                  <a:pt x="1629" y="153124"/>
                  <a:pt x="4887" y="139277"/>
                </a:cubicBezTo>
                <a:lnTo>
                  <a:pt x="85521" y="140092"/>
                </a:lnTo>
                <a:lnTo>
                  <a:pt x="85521" y="72490"/>
                </a:lnTo>
                <a:cubicBezTo>
                  <a:pt x="85521" y="41539"/>
                  <a:pt x="91223" y="31765"/>
                  <a:pt x="102626" y="18733"/>
                </a:cubicBezTo>
                <a:cubicBezTo>
                  <a:pt x="114028" y="5701"/>
                  <a:pt x="133576" y="0"/>
                  <a:pt x="160454" y="0"/>
                </a:cubicBezTo>
                <a:lnTo>
                  <a:pt x="213396" y="0"/>
                </a:lnTo>
                <a:lnTo>
                  <a:pt x="220727" y="6516"/>
                </a:lnTo>
                <a:lnTo>
                  <a:pt x="220727" y="140907"/>
                </a:lnTo>
                <a:lnTo>
                  <a:pt x="349416" y="139277"/>
                </a:ln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6383725" y="3460765"/>
            <a:ext cx="444711" cy="546522"/>
          </a:xfrm>
          <a:custGeom>
            <a:rect b="b" l="l" r="r" t="t"/>
            <a:pathLst>
              <a:path extrusionOk="0" h="546522" w="444711">
                <a:moveTo>
                  <a:pt x="431679" y="317651"/>
                </a:moveTo>
                <a:lnTo>
                  <a:pt x="140092" y="317651"/>
                </a:lnTo>
                <a:cubicBezTo>
                  <a:pt x="142536" y="355932"/>
                  <a:pt x="151495" y="386068"/>
                  <a:pt x="166970" y="408059"/>
                </a:cubicBezTo>
                <a:cubicBezTo>
                  <a:pt x="182446" y="430051"/>
                  <a:pt x="210138" y="440639"/>
                  <a:pt x="250048" y="440639"/>
                </a:cubicBezTo>
                <a:cubicBezTo>
                  <a:pt x="290773" y="440639"/>
                  <a:pt x="338013" y="429236"/>
                  <a:pt x="390955" y="404801"/>
                </a:cubicBezTo>
                <a:cubicBezTo>
                  <a:pt x="411317" y="425978"/>
                  <a:pt x="424349" y="452856"/>
                  <a:pt x="430050" y="487065"/>
                </a:cubicBezTo>
                <a:cubicBezTo>
                  <a:pt x="373851" y="526975"/>
                  <a:pt x="306248" y="546522"/>
                  <a:pt x="227242" y="546522"/>
                </a:cubicBezTo>
                <a:cubicBezTo>
                  <a:pt x="152310" y="546522"/>
                  <a:pt x="96110" y="523717"/>
                  <a:pt x="57829" y="478105"/>
                </a:cubicBezTo>
                <a:cubicBezTo>
                  <a:pt x="19548" y="432494"/>
                  <a:pt x="0" y="364891"/>
                  <a:pt x="0" y="275298"/>
                </a:cubicBezTo>
                <a:cubicBezTo>
                  <a:pt x="0" y="233759"/>
                  <a:pt x="4887" y="195477"/>
                  <a:pt x="14661" y="162083"/>
                </a:cubicBezTo>
                <a:cubicBezTo>
                  <a:pt x="24435" y="128689"/>
                  <a:pt x="39095" y="99368"/>
                  <a:pt x="57829" y="75748"/>
                </a:cubicBezTo>
                <a:cubicBezTo>
                  <a:pt x="76562" y="52127"/>
                  <a:pt x="100182" y="33394"/>
                  <a:pt x="127875" y="19548"/>
                </a:cubicBezTo>
                <a:cubicBezTo>
                  <a:pt x="155568" y="6516"/>
                  <a:pt x="186518" y="0"/>
                  <a:pt x="221541" y="0"/>
                </a:cubicBezTo>
                <a:cubicBezTo>
                  <a:pt x="257379" y="0"/>
                  <a:pt x="289144" y="5702"/>
                  <a:pt x="316836" y="16290"/>
                </a:cubicBezTo>
                <a:cubicBezTo>
                  <a:pt x="344529" y="26878"/>
                  <a:pt x="367335" y="42354"/>
                  <a:pt x="386882" y="61901"/>
                </a:cubicBezTo>
                <a:cubicBezTo>
                  <a:pt x="405616" y="81449"/>
                  <a:pt x="420277" y="105069"/>
                  <a:pt x="430050" y="131947"/>
                </a:cubicBezTo>
                <a:cubicBezTo>
                  <a:pt x="439824" y="158825"/>
                  <a:pt x="444711" y="188962"/>
                  <a:pt x="444711" y="220727"/>
                </a:cubicBezTo>
                <a:cubicBezTo>
                  <a:pt x="444711" y="237831"/>
                  <a:pt x="443897" y="254935"/>
                  <a:pt x="441453" y="270411"/>
                </a:cubicBezTo>
                <a:cubicBezTo>
                  <a:pt x="438195" y="286700"/>
                  <a:pt x="434937" y="302176"/>
                  <a:pt x="431679" y="317651"/>
                </a:cubicBezTo>
                <a:close/>
                <a:moveTo>
                  <a:pt x="228057" y="98553"/>
                </a:moveTo>
                <a:cubicBezTo>
                  <a:pt x="173486" y="98553"/>
                  <a:pt x="143350" y="139278"/>
                  <a:pt x="139278" y="221541"/>
                </a:cubicBezTo>
                <a:lnTo>
                  <a:pt x="314393" y="221541"/>
                </a:lnTo>
                <a:lnTo>
                  <a:pt x="314393" y="209324"/>
                </a:lnTo>
                <a:cubicBezTo>
                  <a:pt x="314393" y="175930"/>
                  <a:pt x="307063" y="149052"/>
                  <a:pt x="293216" y="128689"/>
                </a:cubicBezTo>
                <a:cubicBezTo>
                  <a:pt x="279370" y="109142"/>
                  <a:pt x="257379" y="98553"/>
                  <a:pt x="228057" y="98553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3806681" y="3519408"/>
            <a:ext cx="138463" cy="481363"/>
          </a:xfrm>
          <a:custGeom>
            <a:rect b="b" l="l" r="r" t="t"/>
            <a:pathLst>
              <a:path extrusionOk="0" h="481363" w="138463">
                <a:moveTo>
                  <a:pt x="68417" y="0"/>
                </a:moveTo>
                <a:cubicBezTo>
                  <a:pt x="80634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34308"/>
                </a:lnTo>
                <a:lnTo>
                  <a:pt x="138463" y="139278"/>
                </a:lnTo>
                <a:lnTo>
                  <a:pt x="138463" y="476476"/>
                </a:lnTo>
                <a:cubicBezTo>
                  <a:pt x="127874" y="478105"/>
                  <a:pt x="116472" y="479734"/>
                  <a:pt x="105069" y="480549"/>
                </a:cubicBezTo>
                <a:cubicBezTo>
                  <a:pt x="93666" y="481363"/>
                  <a:pt x="81448" y="481363"/>
                  <a:pt x="70046" y="481363"/>
                </a:cubicBezTo>
                <a:cubicBezTo>
                  <a:pt x="57828" y="481363"/>
                  <a:pt x="46425" y="481363"/>
                  <a:pt x="35023" y="480549"/>
                </a:cubicBezTo>
                <a:cubicBezTo>
                  <a:pt x="23620" y="479734"/>
                  <a:pt x="12217" y="478920"/>
                  <a:pt x="814" y="476476"/>
                </a:cubicBezTo>
                <a:lnTo>
                  <a:pt x="814" y="380892"/>
                </a:lnTo>
                <a:lnTo>
                  <a:pt x="0" y="381181"/>
                </a:lnTo>
                <a:lnTo>
                  <a:pt x="0" y="4887"/>
                </a:lnTo>
                <a:cubicBezTo>
                  <a:pt x="10588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6158111" y="3518592"/>
            <a:ext cx="137649" cy="479734"/>
          </a:xfrm>
          <a:custGeom>
            <a:rect b="b" l="l" r="r" t="t"/>
            <a:pathLst>
              <a:path extrusionOk="0" h="479734" w="137649">
                <a:moveTo>
                  <a:pt x="68417" y="0"/>
                </a:moveTo>
                <a:cubicBezTo>
                  <a:pt x="80635" y="0"/>
                  <a:pt x="92037" y="0"/>
                  <a:pt x="103440" y="815"/>
                </a:cubicBezTo>
                <a:cubicBezTo>
                  <a:pt x="114843" y="1629"/>
                  <a:pt x="126246" y="3258"/>
                  <a:pt x="137649" y="4887"/>
                </a:cubicBezTo>
                <a:lnTo>
                  <a:pt x="137649" y="153938"/>
                </a:lnTo>
                <a:lnTo>
                  <a:pt x="137649" y="344529"/>
                </a:lnTo>
                <a:lnTo>
                  <a:pt x="137649" y="475662"/>
                </a:lnTo>
                <a:cubicBezTo>
                  <a:pt x="127060" y="477291"/>
                  <a:pt x="115658" y="478919"/>
                  <a:pt x="104255" y="478919"/>
                </a:cubicBezTo>
                <a:cubicBezTo>
                  <a:pt x="92852" y="479734"/>
                  <a:pt x="80635" y="479734"/>
                  <a:pt x="69232" y="479734"/>
                </a:cubicBezTo>
                <a:cubicBezTo>
                  <a:pt x="57014" y="479734"/>
                  <a:pt x="45611" y="479734"/>
                  <a:pt x="34209" y="478919"/>
                </a:cubicBezTo>
                <a:cubicBezTo>
                  <a:pt x="22806" y="478105"/>
                  <a:pt x="11403" y="477291"/>
                  <a:pt x="0" y="475662"/>
                </a:cubicBezTo>
                <a:lnTo>
                  <a:pt x="0" y="395842"/>
                </a:lnTo>
                <a:lnTo>
                  <a:pt x="0" y="195477"/>
                </a:lnTo>
                <a:lnTo>
                  <a:pt x="0" y="4887"/>
                </a:lnTo>
                <a:cubicBezTo>
                  <a:pt x="10589" y="2443"/>
                  <a:pt x="21991" y="1629"/>
                  <a:pt x="33394" y="815"/>
                </a:cubicBezTo>
                <a:cubicBezTo>
                  <a:pt x="44797" y="0"/>
                  <a:pt x="57014" y="0"/>
                  <a:pt x="68417" y="0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6158111" y="3322301"/>
            <a:ext cx="136834" cy="138463"/>
          </a:xfrm>
          <a:custGeom>
            <a:rect b="b" l="l" r="r" t="t"/>
            <a:pathLst>
              <a:path extrusionOk="0" h="138463" w="136834">
                <a:moveTo>
                  <a:pt x="9774" y="13846"/>
                </a:moveTo>
                <a:cubicBezTo>
                  <a:pt x="23620" y="4887"/>
                  <a:pt x="43983" y="0"/>
                  <a:pt x="70046" y="0"/>
                </a:cubicBezTo>
                <a:cubicBezTo>
                  <a:pt x="85521" y="0"/>
                  <a:pt x="97739" y="1629"/>
                  <a:pt x="106698" y="4072"/>
                </a:cubicBezTo>
                <a:cubicBezTo>
                  <a:pt x="116472" y="6516"/>
                  <a:pt x="122988" y="10589"/>
                  <a:pt x="127060" y="13846"/>
                </a:cubicBezTo>
                <a:cubicBezTo>
                  <a:pt x="131133" y="17919"/>
                  <a:pt x="134391" y="25249"/>
                  <a:pt x="135205" y="35837"/>
                </a:cubicBezTo>
                <a:cubicBezTo>
                  <a:pt x="136020" y="46426"/>
                  <a:pt x="136834" y="57014"/>
                  <a:pt x="136834" y="68417"/>
                </a:cubicBezTo>
                <a:cubicBezTo>
                  <a:pt x="135205" y="104255"/>
                  <a:pt x="131133" y="123802"/>
                  <a:pt x="125432" y="127875"/>
                </a:cubicBezTo>
                <a:cubicBezTo>
                  <a:pt x="119730" y="131133"/>
                  <a:pt x="100997" y="135205"/>
                  <a:pt x="68417" y="138463"/>
                </a:cubicBezTo>
                <a:cubicBezTo>
                  <a:pt x="34209" y="136834"/>
                  <a:pt x="14661" y="131947"/>
                  <a:pt x="8959" y="122988"/>
                </a:cubicBezTo>
                <a:cubicBezTo>
                  <a:pt x="3258" y="114029"/>
                  <a:pt x="0" y="96110"/>
                  <a:pt x="0" y="69232"/>
                </a:cubicBezTo>
                <a:cubicBezTo>
                  <a:pt x="815" y="48869"/>
                  <a:pt x="4072" y="30136"/>
                  <a:pt x="9774" y="13846"/>
                </a:cubicBezTo>
                <a:close/>
              </a:path>
            </a:pathLst>
          </a:custGeom>
          <a:solidFill>
            <a:srgbClr val="EA8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irkel met pijl naar links silhouet" id="307" name="Google Shape;30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2525" y="5537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9"/>
          <p:cNvSpPr txBox="1"/>
          <p:nvPr>
            <p:ph type="title"/>
          </p:nvPr>
        </p:nvSpPr>
        <p:spPr>
          <a:xfrm>
            <a:off x="0" y="-396913"/>
            <a:ext cx="1532164" cy="290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  <a:defRPr b="0"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">
  <p:cSld name="Titel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5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1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12" name="Google Shape;312;p15"/>
          <p:cNvGrpSpPr/>
          <p:nvPr/>
        </p:nvGrpSpPr>
        <p:grpSpPr>
          <a:xfrm>
            <a:off x="-3786437" y="0"/>
            <a:ext cx="3693386" cy="5359349"/>
            <a:chOff x="-3786437" y="0"/>
            <a:chExt cx="3693386" cy="5359349"/>
          </a:xfrm>
        </p:grpSpPr>
        <p:sp>
          <p:nvSpPr>
            <p:cNvPr id="313" name="Google Shape;313;p15"/>
            <p:cNvSpPr/>
            <p:nvPr/>
          </p:nvSpPr>
          <p:spPr>
            <a:xfrm>
              <a:off x="-3786165" y="0"/>
              <a:ext cx="3593091" cy="464133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nl-NL" sz="14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LIJSTNIVEAU KIEZEN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5"/>
            <p:cNvSpPr/>
            <p:nvPr/>
          </p:nvSpPr>
          <p:spPr>
            <a:xfrm>
              <a:off x="-3604183" y="183748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5"/>
            <p:cNvSpPr/>
            <p:nvPr/>
          </p:nvSpPr>
          <p:spPr>
            <a:xfrm>
              <a:off x="-3319415" y="183748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1778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5"/>
            <p:cNvSpPr/>
            <p:nvPr/>
          </p:nvSpPr>
          <p:spPr>
            <a:xfrm>
              <a:off x="-3604183" y="212876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5"/>
            <p:cNvSpPr/>
            <p:nvPr/>
          </p:nvSpPr>
          <p:spPr>
            <a:xfrm>
              <a:off x="-3604183" y="1196113"/>
              <a:ext cx="3229047" cy="4592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Gebruik onder de tab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de </a:t>
              </a:r>
              <a:r>
                <a:rPr b="1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lijstniveau-knoppen</a:t>
              </a: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om een tekst niveau te kiezen. </a:t>
              </a:r>
              <a:b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Kies uit: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5"/>
            <p:cNvSpPr/>
            <p:nvPr/>
          </p:nvSpPr>
          <p:spPr>
            <a:xfrm>
              <a:off x="-3319415" y="2128873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84150" lvl="0" marL="3619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Calibri"/>
                <a:buChar char="•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5"/>
            <p:cNvSpPr/>
            <p:nvPr/>
          </p:nvSpPr>
          <p:spPr>
            <a:xfrm>
              <a:off x="-3604183" y="242005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5"/>
            <p:cNvSpPr/>
            <p:nvPr/>
          </p:nvSpPr>
          <p:spPr>
            <a:xfrm>
              <a:off x="-3319415" y="2420262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7800" lvl="0" marL="5397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Char char="–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Sub-bullet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5"/>
            <p:cNvSpPr/>
            <p:nvPr/>
          </p:nvSpPr>
          <p:spPr>
            <a:xfrm>
              <a:off x="-3604183" y="2711336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5"/>
            <p:cNvSpPr/>
            <p:nvPr/>
          </p:nvSpPr>
          <p:spPr>
            <a:xfrm>
              <a:off x="-3319415" y="2711651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Calibri"/>
                <a:buNone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Leestekst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5"/>
            <p:cNvSpPr/>
            <p:nvPr/>
          </p:nvSpPr>
          <p:spPr>
            <a:xfrm>
              <a:off x="-3604183" y="3002620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5"/>
            <p:cNvSpPr/>
            <p:nvPr/>
          </p:nvSpPr>
          <p:spPr>
            <a:xfrm>
              <a:off x="-3319415" y="3003040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Kop #1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5"/>
            <p:cNvSpPr/>
            <p:nvPr/>
          </p:nvSpPr>
          <p:spPr>
            <a:xfrm>
              <a:off x="-3604183" y="329390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-3319415" y="3585818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266700" lvl="0" marL="266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200"/>
                <a:buFont typeface="Arial"/>
                <a:buAutoNum type="arabi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Numerieke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-3604183" y="3585188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-3325830" y="3877207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-179388" lvl="0" marL="447675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1200"/>
                <a:buFont typeface="Arial"/>
                <a:buAutoNum type="alphaLcPeriod"/>
              </a:pPr>
              <a:r>
                <a:rPr b="0" i="0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Alfabetische bullet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15"/>
            <p:cNvSpPr/>
            <p:nvPr/>
          </p:nvSpPr>
          <p:spPr>
            <a:xfrm>
              <a:off x="-3604183" y="3876472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5"/>
            <p:cNvSpPr/>
            <p:nvPr/>
          </p:nvSpPr>
          <p:spPr>
            <a:xfrm>
              <a:off x="-3319415" y="4168594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b="0" i="1" lang="nl-NL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Bronvermelding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5"/>
            <p:cNvSpPr/>
            <p:nvPr/>
          </p:nvSpPr>
          <p:spPr>
            <a:xfrm>
              <a:off x="-3604183" y="4168594"/>
              <a:ext cx="180000" cy="18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000"/>
                <a:buFont typeface="Calibri"/>
                <a:buNone/>
              </a:pPr>
              <a:r>
                <a:rPr b="1" i="0" lang="nl-NL" sz="1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9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5"/>
            <p:cNvSpPr/>
            <p:nvPr/>
          </p:nvSpPr>
          <p:spPr>
            <a:xfrm>
              <a:off x="-3319415" y="3294429"/>
              <a:ext cx="2949220" cy="18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600"/>
                <a:buFont typeface="Calibri"/>
                <a:buNone/>
              </a:pPr>
              <a:r>
                <a:rPr b="1" i="0" lang="nl-NL" sz="1600" u="none" cap="none" strike="noStrike">
                  <a:solidFill>
                    <a:schemeClr val="accent2"/>
                  </a:solidFill>
                  <a:latin typeface="Calibri"/>
                  <a:ea typeface="Calibri"/>
                  <a:cs typeface="Calibri"/>
                  <a:sym typeface="Calibri"/>
                </a:rPr>
                <a:t>Kop #2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5"/>
            <p:cNvSpPr/>
            <p:nvPr/>
          </p:nvSpPr>
          <p:spPr>
            <a:xfrm>
              <a:off x="-3786437" y="4531349"/>
              <a:ext cx="3593637" cy="828000"/>
            </a:xfrm>
            <a:prstGeom prst="rect">
              <a:avLst/>
            </a:prstGeom>
            <a:solidFill>
              <a:srgbClr val="ECECEC"/>
            </a:solidFill>
            <a:ln cap="flat" cmpd="sng" w="9525">
              <a:solidFill>
                <a:srgbClr val="ECECE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144000" lIns="180000" spcFirstLastPara="1" rIns="180000" wrap="square" tIns="1440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MEER WETEN?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Ga naar de instructie dia </a:t>
              </a:r>
              <a:r>
                <a:rPr b="1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‘VIDEO INSTRUCTIES’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b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Deze vind je vooraan de presentatie of voeg je in via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‘Start’</a:t>
              </a:r>
              <a:r>
                <a:rPr b="0" i="0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 &gt; </a:t>
              </a:r>
              <a:r>
                <a:rPr b="0" i="1" lang="nl-NL" sz="12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rPr>
                <a:t>‘Nieuwe dia’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4" name="Google Shape;334;p15"/>
            <p:cNvGrpSpPr/>
            <p:nvPr/>
          </p:nvGrpSpPr>
          <p:grpSpPr>
            <a:xfrm>
              <a:off x="-376736" y="4400186"/>
              <a:ext cx="283685" cy="283685"/>
              <a:chOff x="-510741" y="5913713"/>
              <a:chExt cx="267555" cy="267555"/>
            </a:xfrm>
          </p:grpSpPr>
          <p:sp>
            <p:nvSpPr>
              <p:cNvPr id="335" name="Google Shape;335;p15"/>
              <p:cNvSpPr/>
              <p:nvPr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txBody>
              <a:bodyPr anchorCtr="0" anchor="ctr" bIns="180000" lIns="180000" spcFirstLastPara="1" rIns="180000" wrap="square" tIns="180000">
                <a:noAutofit/>
              </a:bodyPr>
              <a:lstStyle/>
              <a:p>
                <a:pPr indent="0" lvl="0" marL="0" marR="0" rtl="0" algn="ctr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t/>
                </a:r>
                <a:endParaRPr b="0" i="0" sz="16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descr="Informatie" id="336" name="Google Shape;336;p15"/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rect b="b" l="l" r="r" t="t"/>
                <a:pathLst>
                  <a:path extrusionOk="0" h="291719" w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" name="Google Shape;337;p15"/>
            <p:cNvGrpSpPr/>
            <p:nvPr/>
          </p:nvGrpSpPr>
          <p:grpSpPr>
            <a:xfrm>
              <a:off x="-3605171" y="458674"/>
              <a:ext cx="3234311" cy="558875"/>
              <a:chOff x="-3605171" y="458674"/>
              <a:chExt cx="3234311" cy="558875"/>
            </a:xfrm>
          </p:grpSpPr>
          <p:sp>
            <p:nvSpPr>
              <p:cNvPr id="338" name="Google Shape;338;p15"/>
              <p:cNvSpPr/>
              <p:nvPr/>
            </p:nvSpPr>
            <p:spPr>
              <a:xfrm>
                <a:off x="-3604183" y="458674"/>
                <a:ext cx="393459" cy="184058"/>
              </a:xfrm>
              <a:prstGeom prst="rect">
                <a:avLst/>
              </a:prstGeom>
              <a:solidFill>
                <a:srgbClr val="F8F8F8"/>
              </a:solidFill>
              <a:ln>
                <a:noFill/>
              </a:ln>
            </p:spPr>
            <p:txBody>
              <a:bodyPr anchorCtr="0" anchor="t" bIns="0" lIns="0" spcFirstLastPara="1" rIns="0" wrap="square" tIns="180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900"/>
                  <a:buFont typeface="Arial"/>
                  <a:buNone/>
                </a:pPr>
                <a:r>
                  <a:rPr b="1" i="0" lang="nl-NL" sz="9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15"/>
              <p:cNvSpPr/>
              <p:nvPr/>
            </p:nvSpPr>
            <p:spPr>
              <a:xfrm>
                <a:off x="-3599184" y="621345"/>
                <a:ext cx="383782" cy="27171"/>
              </a:xfrm>
              <a:prstGeom prst="rect">
                <a:avLst/>
              </a:prstGeom>
              <a:solidFill>
                <a:srgbClr val="B74629"/>
              </a:solidFill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1" i="0" sz="1000" u="none" cap="none" strike="noStrike">
                  <a:solidFill>
                    <a:srgbClr val="211F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40" name="Google Shape;340;p15"/>
              <p:cNvGrpSpPr/>
              <p:nvPr/>
            </p:nvGrpSpPr>
            <p:grpSpPr>
              <a:xfrm>
                <a:off x="-3386247" y="830871"/>
                <a:ext cx="139423" cy="109566"/>
                <a:chOff x="-2866744" y="827071"/>
                <a:chExt cx="168701" cy="132575"/>
              </a:xfrm>
            </p:grpSpPr>
            <p:grpSp>
              <p:nvGrpSpPr>
                <p:cNvPr id="341" name="Google Shape;341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42" name="Google Shape;342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3" name="Google Shape;343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4" name="Google Shape;344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5" name="Google Shape;345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46" name="Google Shape;346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47" name="Google Shape;347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8" name="Google Shape;348;p15"/>
              <p:cNvGrpSpPr/>
              <p:nvPr/>
            </p:nvGrpSpPr>
            <p:grpSpPr>
              <a:xfrm>
                <a:off x="-3605171" y="830871"/>
                <a:ext cx="139423" cy="109566"/>
                <a:chOff x="-2866744" y="518074"/>
                <a:chExt cx="168701" cy="132575"/>
              </a:xfrm>
            </p:grpSpPr>
            <p:grpSp>
              <p:nvGrpSpPr>
                <p:cNvPr id="349" name="Google Shape;349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50" name="Google Shape;350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1" name="Google Shape;351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2" name="Google Shape;352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3" name="Google Shape;353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54" name="Google Shape;354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55" name="Google Shape;355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cxnSp>
            <p:nvCxnSpPr>
              <p:cNvPr id="356" name="Google Shape;356;p15"/>
              <p:cNvCxnSpPr/>
              <p:nvPr/>
            </p:nvCxnSpPr>
            <p:spPr>
              <a:xfrm flipH="1" rot="10800000">
                <a:off x="-3459956" y="588169"/>
                <a:ext cx="547687" cy="219076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cxnSp>
            <p:nvCxnSpPr>
              <p:cNvPr id="357" name="Google Shape;357;p15"/>
              <p:cNvCxnSpPr/>
              <p:nvPr/>
            </p:nvCxnSpPr>
            <p:spPr>
              <a:xfrm>
                <a:off x="-3224213" y="828675"/>
                <a:ext cx="319088" cy="0"/>
              </a:xfrm>
              <a:prstGeom prst="straightConnector1">
                <a:avLst/>
              </a:prstGeom>
              <a:noFill/>
              <a:ln cap="rnd" cmpd="sng" w="19050">
                <a:solidFill>
                  <a:schemeClr val="accent1"/>
                </a:solidFill>
                <a:prstDash val="solid"/>
                <a:round/>
                <a:headEnd len="med" w="med" type="oval"/>
                <a:tailEnd len="sm" w="sm" type="none"/>
              </a:ln>
            </p:spPr>
          </p:cxnSp>
          <p:sp>
            <p:nvSpPr>
              <p:cNvPr id="358" name="Google Shape;358;p15"/>
              <p:cNvSpPr/>
              <p:nvPr/>
            </p:nvSpPr>
            <p:spPr>
              <a:xfrm>
                <a:off x="-2559903" y="512179"/>
                <a:ext cx="2189042" cy="1510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verlagen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15"/>
              <p:cNvSpPr/>
              <p:nvPr/>
            </p:nvSpPr>
            <p:spPr>
              <a:xfrm>
                <a:off x="-2559903" y="819562"/>
                <a:ext cx="2189043" cy="14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alibri"/>
                  <a:buNone/>
                </a:pPr>
                <a:r>
                  <a:rPr b="0" i="0" lang="nl-NL" sz="11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Lijstniveau verhogen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0" name="Google Shape;360;p15"/>
              <p:cNvGrpSpPr/>
              <p:nvPr/>
            </p:nvGrpSpPr>
            <p:grpSpPr>
              <a:xfrm>
                <a:off x="-2916763" y="769168"/>
                <a:ext cx="268738" cy="248381"/>
                <a:chOff x="-2916763" y="769168"/>
                <a:chExt cx="268738" cy="248381"/>
              </a:xfrm>
            </p:grpSpPr>
            <p:sp>
              <p:nvSpPr>
                <p:cNvPr id="361" name="Google Shape;361;p15"/>
                <p:cNvSpPr/>
                <p:nvPr/>
              </p:nvSpPr>
              <p:spPr>
                <a:xfrm>
                  <a:off x="-2916763" y="769168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62" name="Google Shape;362;p15"/>
                <p:cNvGrpSpPr/>
                <p:nvPr/>
              </p:nvGrpSpPr>
              <p:grpSpPr>
                <a:xfrm>
                  <a:off x="-2866744" y="827071"/>
                  <a:ext cx="168701" cy="132575"/>
                  <a:chOff x="-2866744" y="827071"/>
                  <a:chExt cx="168701" cy="132575"/>
                </a:xfrm>
              </p:grpSpPr>
              <p:cxnSp>
                <p:nvCxnSpPr>
                  <p:cNvPr id="363" name="Google Shape;363;p15"/>
                  <p:cNvCxnSpPr/>
                  <p:nvPr/>
                </p:nvCxnSpPr>
                <p:spPr>
                  <a:xfrm>
                    <a:off x="-2866744" y="827071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4" name="Google Shape;364;p15"/>
                  <p:cNvCxnSpPr/>
                  <p:nvPr/>
                </p:nvCxnSpPr>
                <p:spPr>
                  <a:xfrm>
                    <a:off x="-2866744" y="959646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5" name="Google Shape;365;p15"/>
                  <p:cNvCxnSpPr/>
                  <p:nvPr/>
                </p:nvCxnSpPr>
                <p:spPr>
                  <a:xfrm>
                    <a:off x="-2773990" y="926503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6" name="Google Shape;366;p15"/>
                  <p:cNvCxnSpPr/>
                  <p:nvPr/>
                </p:nvCxnSpPr>
                <p:spPr>
                  <a:xfrm>
                    <a:off x="-2773990" y="893359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67" name="Google Shape;367;p15"/>
                  <p:cNvCxnSpPr/>
                  <p:nvPr/>
                </p:nvCxnSpPr>
                <p:spPr>
                  <a:xfrm>
                    <a:off x="-2773990" y="860215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68" name="Google Shape;368;p15"/>
                <p:cNvSpPr/>
                <p:nvPr/>
              </p:nvSpPr>
              <p:spPr>
                <a:xfrm>
                  <a:off x="-2866744" y="858737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9" name="Google Shape;369;p15"/>
              <p:cNvGrpSpPr/>
              <p:nvPr/>
            </p:nvGrpSpPr>
            <p:grpSpPr>
              <a:xfrm>
                <a:off x="-2916763" y="460171"/>
                <a:ext cx="268738" cy="248381"/>
                <a:chOff x="-2916763" y="460171"/>
                <a:chExt cx="268738" cy="248381"/>
              </a:xfrm>
            </p:grpSpPr>
            <p:sp>
              <p:nvSpPr>
                <p:cNvPr id="370" name="Google Shape;370;p15"/>
                <p:cNvSpPr/>
                <p:nvPr/>
              </p:nvSpPr>
              <p:spPr>
                <a:xfrm>
                  <a:off x="-2916763" y="460171"/>
                  <a:ext cx="268738" cy="248381"/>
                </a:xfrm>
                <a:prstGeom prst="rect">
                  <a:avLst/>
                </a:prstGeom>
                <a:solidFill>
                  <a:srgbClr val="FFFFFF"/>
                </a:solidFill>
                <a:ln cap="flat" cmpd="sng" w="9525">
                  <a:solidFill>
                    <a:srgbClr val="DADADA"/>
                  </a:solidFill>
                  <a:prstDash val="solid"/>
                  <a:miter lim="800000"/>
                  <a:headEnd len="sm" w="sm" type="none"/>
                  <a:tailEnd len="sm" w="sm" type="none"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ctr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50"/>
                    <a:buFont typeface="Arial"/>
                    <a:buNone/>
                  </a:pPr>
                  <a:r>
                    <a:t/>
                  </a:r>
                  <a:endParaRPr b="0" i="0" sz="105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371" name="Google Shape;371;p15"/>
                <p:cNvGrpSpPr/>
                <p:nvPr/>
              </p:nvGrpSpPr>
              <p:grpSpPr>
                <a:xfrm>
                  <a:off x="-2866744" y="518074"/>
                  <a:ext cx="168701" cy="132575"/>
                  <a:chOff x="-2866744" y="518074"/>
                  <a:chExt cx="168701" cy="132575"/>
                </a:xfrm>
              </p:grpSpPr>
              <p:cxnSp>
                <p:nvCxnSpPr>
                  <p:cNvPr id="372" name="Google Shape;372;p15"/>
                  <p:cNvCxnSpPr/>
                  <p:nvPr/>
                </p:nvCxnSpPr>
                <p:spPr>
                  <a:xfrm>
                    <a:off x="-2866744" y="518074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3" name="Google Shape;373;p15"/>
                  <p:cNvCxnSpPr/>
                  <p:nvPr/>
                </p:nvCxnSpPr>
                <p:spPr>
                  <a:xfrm>
                    <a:off x="-2866744" y="650649"/>
                    <a:ext cx="168701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4" name="Google Shape;374;p15"/>
                  <p:cNvCxnSpPr/>
                  <p:nvPr/>
                </p:nvCxnSpPr>
                <p:spPr>
                  <a:xfrm>
                    <a:off x="-2773990" y="617506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5" name="Google Shape;375;p15"/>
                  <p:cNvCxnSpPr/>
                  <p:nvPr/>
                </p:nvCxnSpPr>
                <p:spPr>
                  <a:xfrm>
                    <a:off x="-2773990" y="584362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  <p:cxnSp>
                <p:nvCxnSpPr>
                  <p:cNvPr id="376" name="Google Shape;376;p15"/>
                  <p:cNvCxnSpPr/>
                  <p:nvPr/>
                </p:nvCxnSpPr>
                <p:spPr>
                  <a:xfrm>
                    <a:off x="-2773990" y="551218"/>
                    <a:ext cx="75947" cy="0"/>
                  </a:xfrm>
                  <a:prstGeom prst="straightConnector1">
                    <a:avLst/>
                  </a:prstGeom>
                  <a:solidFill>
                    <a:schemeClr val="lt1"/>
                  </a:solidFill>
                  <a:ln cap="flat" cmpd="sng" w="12700">
                    <a:solidFill>
                      <a:srgbClr val="9D9FA1"/>
                    </a:solidFill>
                    <a:prstDash val="solid"/>
                    <a:round/>
                    <a:headEnd len="sm" w="sm" type="none"/>
                    <a:tailEnd len="sm" w="sm" type="none"/>
                  </a:ln>
                </p:spPr>
              </p:cxnSp>
            </p:grpSp>
            <p:sp>
              <p:nvSpPr>
                <p:cNvPr id="377" name="Google Shape;377;p15"/>
                <p:cNvSpPr/>
                <p:nvPr/>
              </p:nvSpPr>
              <p:spPr>
                <a:xfrm flipH="1">
                  <a:off x="-2866744" y="549740"/>
                  <a:ext cx="70676" cy="67902"/>
                </a:xfrm>
                <a:prstGeom prst="rightArrow">
                  <a:avLst>
                    <a:gd fmla="val 25329" name="adj1"/>
                    <a:gd fmla="val 63628" name="adj2"/>
                  </a:avLst>
                </a:prstGeom>
                <a:solidFill>
                  <a:srgbClr val="4A7DB1"/>
                </a:solidFill>
                <a:ln>
                  <a:noFill/>
                </a:ln>
              </p:spPr>
              <p:txBody>
                <a:bodyPr anchorCtr="0" anchor="ctr" bIns="0" lIns="0" spcFirstLastPara="1" rIns="0" wrap="square" tIns="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000"/>
                    <a:buFont typeface="Arial"/>
                    <a:buNone/>
                  </a:pPr>
                  <a:r>
                    <a:t/>
                  </a:r>
                  <a:endParaRPr b="1" i="0" sz="1000" u="none" cap="none" strike="noStrike">
                    <a:solidFill>
                      <a:srgbClr val="211F26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378" name="Google Shape;378;p15"/>
          <p:cNvSpPr/>
          <p:nvPr/>
        </p:nvSpPr>
        <p:spPr>
          <a:xfrm>
            <a:off x="0" y="-425941"/>
            <a:ext cx="378693" cy="246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nl-NL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Titel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5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/>
          <p:nvPr>
            <p:ph idx="1" type="body"/>
          </p:nvPr>
        </p:nvSpPr>
        <p:spPr>
          <a:xfrm>
            <a:off x="615950" y="1604524"/>
            <a:ext cx="10952163" cy="46327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Quattrocento Sans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AutoNum type="arabicPeriod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AutoNum type="alphaLcPeriod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Arial"/>
              <a:buNone/>
              <a:defRPr b="0" i="1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8"/>
          <p:cNvSpPr txBox="1"/>
          <p:nvPr/>
        </p:nvSpPr>
        <p:spPr>
          <a:xfrm>
            <a:off x="0" y="-621351"/>
            <a:ext cx="3994152" cy="1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nl-NL" sz="1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INDELING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idx="10" type="dt"/>
          </p:nvPr>
        </p:nvSpPr>
        <p:spPr>
          <a:xfrm>
            <a:off x="9278694" y="7290437"/>
            <a:ext cx="2913306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" name="Google Shape;14;p8"/>
          <p:cNvGrpSpPr/>
          <p:nvPr/>
        </p:nvGrpSpPr>
        <p:grpSpPr>
          <a:xfrm>
            <a:off x="11094747" y="-305201"/>
            <a:ext cx="1097253" cy="161709"/>
            <a:chOff x="9466067" y="5686969"/>
            <a:chExt cx="2725933" cy="401738"/>
          </a:xfrm>
        </p:grpSpPr>
        <p:sp>
          <p:nvSpPr>
            <p:cNvPr id="15" name="Google Shape;15;p8"/>
            <p:cNvSpPr/>
            <p:nvPr/>
          </p:nvSpPr>
          <p:spPr>
            <a:xfrm>
              <a:off x="9466067" y="5689096"/>
              <a:ext cx="399611" cy="399611"/>
            </a:xfrm>
            <a:prstGeom prst="rect">
              <a:avLst/>
            </a:prstGeom>
            <a:solidFill>
              <a:srgbClr val="D34440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8"/>
            <p:cNvSpPr/>
            <p:nvPr/>
          </p:nvSpPr>
          <p:spPr>
            <a:xfrm>
              <a:off x="9934785" y="5689096"/>
              <a:ext cx="399611" cy="399611"/>
            </a:xfrm>
            <a:prstGeom prst="rect">
              <a:avLst/>
            </a:prstGeom>
            <a:solidFill>
              <a:srgbClr val="EB8A23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8"/>
            <p:cNvSpPr/>
            <p:nvPr/>
          </p:nvSpPr>
          <p:spPr>
            <a:xfrm>
              <a:off x="10403503" y="5689096"/>
              <a:ext cx="399611" cy="399611"/>
            </a:xfrm>
            <a:prstGeom prst="rect">
              <a:avLst/>
            </a:prstGeom>
            <a:solidFill>
              <a:srgbClr val="806B5F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8"/>
            <p:cNvSpPr/>
            <p:nvPr/>
          </p:nvSpPr>
          <p:spPr>
            <a:xfrm>
              <a:off x="11333030" y="5686969"/>
              <a:ext cx="399611" cy="39961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8"/>
            <p:cNvSpPr/>
            <p:nvPr/>
          </p:nvSpPr>
          <p:spPr>
            <a:xfrm>
              <a:off x="10873671" y="5686969"/>
              <a:ext cx="399611" cy="39961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8"/>
            <p:cNvSpPr/>
            <p:nvPr/>
          </p:nvSpPr>
          <p:spPr>
            <a:xfrm>
              <a:off x="11792389" y="5686969"/>
              <a:ext cx="399611" cy="399611"/>
            </a:xfrm>
            <a:prstGeom prst="rect">
              <a:avLst/>
            </a:prstGeom>
            <a:solidFill>
              <a:srgbClr val="B5A59A"/>
            </a:solidFill>
            <a:ln>
              <a:noFill/>
            </a:ln>
          </p:spPr>
          <p:txBody>
            <a:bodyPr anchorCtr="0" anchor="ctr" bIns="144000" lIns="144000" spcFirstLastPara="1" rIns="144000" wrap="square" tIns="14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1;p8"/>
          <p:cNvGrpSpPr/>
          <p:nvPr/>
        </p:nvGrpSpPr>
        <p:grpSpPr>
          <a:xfrm>
            <a:off x="11578446" y="6454140"/>
            <a:ext cx="407814" cy="199730"/>
            <a:chOff x="4594081" y="2529803"/>
            <a:chExt cx="3021755" cy="1479927"/>
          </a:xfrm>
        </p:grpSpPr>
        <p:sp>
          <p:nvSpPr>
            <p:cNvPr id="22" name="Google Shape;22;p8"/>
            <p:cNvSpPr/>
            <p:nvPr/>
          </p:nvSpPr>
          <p:spPr>
            <a:xfrm>
              <a:off x="4598153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7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30597"/>
                  </a:lnTo>
                  <a:cubicBezTo>
                    <a:pt x="112400" y="733855"/>
                    <a:pt x="90408" y="735484"/>
                    <a:pt x="66788" y="735484"/>
                  </a:cubicBezTo>
                  <a:cubicBezTo>
                    <a:pt x="43168" y="735484"/>
                    <a:pt x="21177" y="733855"/>
                    <a:pt x="0" y="73059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5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8"/>
            <p:cNvSpPr/>
            <p:nvPr/>
          </p:nvSpPr>
          <p:spPr>
            <a:xfrm>
              <a:off x="5086032" y="2768449"/>
              <a:ext cx="444711" cy="553852"/>
            </a:xfrm>
            <a:custGeom>
              <a:rect b="b" l="l" r="r" t="t"/>
              <a:pathLst>
                <a:path extrusionOk="0" h="553852" w="444711">
                  <a:moveTo>
                    <a:pt x="431679" y="321723"/>
                  </a:moveTo>
                  <a:lnTo>
                    <a:pt x="140092" y="321723"/>
                  </a:lnTo>
                  <a:cubicBezTo>
                    <a:pt x="142536" y="360819"/>
                    <a:pt x="151495" y="390955"/>
                    <a:pt x="166970" y="412946"/>
                  </a:cubicBezTo>
                  <a:cubicBezTo>
                    <a:pt x="182446" y="434937"/>
                    <a:pt x="210138" y="446340"/>
                    <a:pt x="250048" y="446340"/>
                  </a:cubicBezTo>
                  <a:cubicBezTo>
                    <a:pt x="290773" y="446340"/>
                    <a:pt x="338013" y="434123"/>
                    <a:pt x="390955" y="410503"/>
                  </a:cubicBezTo>
                  <a:cubicBezTo>
                    <a:pt x="411317" y="431679"/>
                    <a:pt x="424349" y="459372"/>
                    <a:pt x="430050" y="493581"/>
                  </a:cubicBezTo>
                  <a:cubicBezTo>
                    <a:pt x="373851" y="533491"/>
                    <a:pt x="306248" y="553853"/>
                    <a:pt x="227242" y="553853"/>
                  </a:cubicBezTo>
                  <a:cubicBezTo>
                    <a:pt x="152309" y="553853"/>
                    <a:pt x="96110" y="531047"/>
                    <a:pt x="57829" y="484621"/>
                  </a:cubicBezTo>
                  <a:cubicBezTo>
                    <a:pt x="19548" y="438195"/>
                    <a:pt x="0" y="369778"/>
                    <a:pt x="0" y="279370"/>
                  </a:cubicBezTo>
                  <a:cubicBezTo>
                    <a:pt x="0" y="237016"/>
                    <a:pt x="4887" y="198735"/>
                    <a:pt x="14661" y="164527"/>
                  </a:cubicBezTo>
                  <a:cubicBezTo>
                    <a:pt x="24435" y="130318"/>
                    <a:pt x="39096" y="100997"/>
                    <a:pt x="57829" y="76562"/>
                  </a:cubicBezTo>
                  <a:cubicBezTo>
                    <a:pt x="76562" y="52127"/>
                    <a:pt x="100182" y="33394"/>
                    <a:pt x="127875" y="20362"/>
                  </a:cubicBezTo>
                  <a:cubicBezTo>
                    <a:pt x="155568" y="7330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2716"/>
                  </a:cubicBezTo>
                  <a:cubicBezTo>
                    <a:pt x="405616" y="83078"/>
                    <a:pt x="420277" y="106698"/>
                    <a:pt x="430050" y="134391"/>
                  </a:cubicBezTo>
                  <a:cubicBezTo>
                    <a:pt x="439824" y="162083"/>
                    <a:pt x="444711" y="191405"/>
                    <a:pt x="444711" y="223985"/>
                  </a:cubicBezTo>
                  <a:cubicBezTo>
                    <a:pt x="444711" y="241903"/>
                    <a:pt x="443897" y="258193"/>
                    <a:pt x="441453" y="274483"/>
                  </a:cubicBezTo>
                  <a:cubicBezTo>
                    <a:pt x="438195" y="290773"/>
                    <a:pt x="434937" y="306248"/>
                    <a:pt x="431679" y="321723"/>
                  </a:cubicBezTo>
                  <a:close/>
                  <a:moveTo>
                    <a:pt x="228057" y="100182"/>
                  </a:moveTo>
                  <a:cubicBezTo>
                    <a:pt x="173486" y="100182"/>
                    <a:pt x="143350" y="141721"/>
                    <a:pt x="139278" y="224799"/>
                  </a:cubicBezTo>
                  <a:lnTo>
                    <a:pt x="314393" y="224799"/>
                  </a:lnTo>
                  <a:lnTo>
                    <a:pt x="314393" y="211767"/>
                  </a:lnTo>
                  <a:cubicBezTo>
                    <a:pt x="314393" y="177559"/>
                    <a:pt x="307062" y="150681"/>
                    <a:pt x="293216" y="130318"/>
                  </a:cubicBezTo>
                  <a:cubicBezTo>
                    <a:pt x="279370" y="109956"/>
                    <a:pt x="257379" y="100182"/>
                    <a:pt x="228057" y="100182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8"/>
            <p:cNvSpPr/>
            <p:nvPr/>
          </p:nvSpPr>
          <p:spPr>
            <a:xfrm>
              <a:off x="5614636" y="2775779"/>
              <a:ext cx="359189" cy="537562"/>
            </a:xfrm>
            <a:custGeom>
              <a:rect b="b" l="l" r="r" t="t"/>
              <a:pathLst>
                <a:path extrusionOk="0" h="537562" w="359189">
                  <a:moveTo>
                    <a:pt x="0" y="71675"/>
                  </a:moveTo>
                  <a:cubicBezTo>
                    <a:pt x="2443" y="58643"/>
                    <a:pt x="8959" y="45611"/>
                    <a:pt x="17104" y="31765"/>
                  </a:cubicBezTo>
                  <a:cubicBezTo>
                    <a:pt x="26064" y="17919"/>
                    <a:pt x="35023" y="7331"/>
                    <a:pt x="43982" y="0"/>
                  </a:cubicBezTo>
                  <a:cubicBezTo>
                    <a:pt x="100997" y="7331"/>
                    <a:pt x="140092" y="39096"/>
                    <a:pt x="161269" y="95295"/>
                  </a:cubicBezTo>
                  <a:cubicBezTo>
                    <a:pt x="188147" y="32580"/>
                    <a:pt x="232944" y="1629"/>
                    <a:pt x="295660" y="1629"/>
                  </a:cubicBezTo>
                  <a:cubicBezTo>
                    <a:pt x="319280" y="1629"/>
                    <a:pt x="339642" y="4072"/>
                    <a:pt x="359190" y="8959"/>
                  </a:cubicBezTo>
                  <a:cubicBezTo>
                    <a:pt x="359190" y="58643"/>
                    <a:pt x="347787" y="100997"/>
                    <a:pt x="324981" y="137649"/>
                  </a:cubicBezTo>
                  <a:cubicBezTo>
                    <a:pt x="314393" y="134391"/>
                    <a:pt x="298103" y="131947"/>
                    <a:pt x="276112" y="130318"/>
                  </a:cubicBezTo>
                  <a:cubicBezTo>
                    <a:pt x="235387" y="130318"/>
                    <a:pt x="201993" y="152310"/>
                    <a:pt x="176744" y="195477"/>
                  </a:cubicBezTo>
                  <a:lnTo>
                    <a:pt x="176744" y="532676"/>
                  </a:lnTo>
                  <a:cubicBezTo>
                    <a:pt x="155568" y="535934"/>
                    <a:pt x="132762" y="537563"/>
                    <a:pt x="108327" y="537563"/>
                  </a:cubicBezTo>
                  <a:cubicBezTo>
                    <a:pt x="83892" y="537563"/>
                    <a:pt x="60272" y="535934"/>
                    <a:pt x="38281" y="532676"/>
                  </a:cubicBezTo>
                  <a:lnTo>
                    <a:pt x="38281" y="180817"/>
                  </a:lnTo>
                  <a:cubicBezTo>
                    <a:pt x="39096" y="130318"/>
                    <a:pt x="26064" y="93666"/>
                    <a:pt x="0" y="7167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8"/>
            <p:cNvSpPr/>
            <p:nvPr/>
          </p:nvSpPr>
          <p:spPr>
            <a:xfrm>
              <a:off x="6052017" y="2529803"/>
              <a:ext cx="454484" cy="785167"/>
            </a:xfrm>
            <a:custGeom>
              <a:rect b="b" l="l" r="r" t="t"/>
              <a:pathLst>
                <a:path extrusionOk="0" h="785167" w="454484">
                  <a:moveTo>
                    <a:pt x="373036" y="574215"/>
                  </a:moveTo>
                  <a:lnTo>
                    <a:pt x="403987" y="656478"/>
                  </a:lnTo>
                  <a:cubicBezTo>
                    <a:pt x="419462" y="700461"/>
                    <a:pt x="436566" y="729783"/>
                    <a:pt x="454485" y="742814"/>
                  </a:cubicBezTo>
                  <a:cubicBezTo>
                    <a:pt x="430050" y="771321"/>
                    <a:pt x="399100" y="785168"/>
                    <a:pt x="361633" y="785168"/>
                  </a:cubicBezTo>
                  <a:cubicBezTo>
                    <a:pt x="340456" y="785168"/>
                    <a:pt x="324981" y="780281"/>
                    <a:pt x="314393" y="769692"/>
                  </a:cubicBezTo>
                  <a:cubicBezTo>
                    <a:pt x="303804" y="759918"/>
                    <a:pt x="294031" y="742000"/>
                    <a:pt x="285071" y="717565"/>
                  </a:cubicBezTo>
                  <a:lnTo>
                    <a:pt x="249234" y="620641"/>
                  </a:lnTo>
                  <a:cubicBezTo>
                    <a:pt x="240274" y="597021"/>
                    <a:pt x="229686" y="580731"/>
                    <a:pt x="219098" y="572586"/>
                  </a:cubicBezTo>
                  <a:cubicBezTo>
                    <a:pt x="208509" y="564441"/>
                    <a:pt x="195477" y="559554"/>
                    <a:pt x="180816" y="559554"/>
                  </a:cubicBezTo>
                  <a:cubicBezTo>
                    <a:pt x="166156" y="559554"/>
                    <a:pt x="149866" y="560369"/>
                    <a:pt x="133576" y="561998"/>
                  </a:cubicBezTo>
                  <a:lnTo>
                    <a:pt x="133576" y="777837"/>
                  </a:lnTo>
                  <a:cubicBezTo>
                    <a:pt x="112399" y="781095"/>
                    <a:pt x="90408" y="782724"/>
                    <a:pt x="66788" y="782724"/>
                  </a:cubicBezTo>
                  <a:cubicBezTo>
                    <a:pt x="43168" y="782724"/>
                    <a:pt x="21177" y="781095"/>
                    <a:pt x="0" y="777837"/>
                  </a:cubicBezTo>
                  <a:lnTo>
                    <a:pt x="0" y="7330"/>
                  </a:lnTo>
                  <a:lnTo>
                    <a:pt x="6516" y="0"/>
                  </a:lnTo>
                  <a:lnTo>
                    <a:pt x="60272" y="0"/>
                  </a:lnTo>
                  <a:cubicBezTo>
                    <a:pt x="87965" y="0"/>
                    <a:pt x="106698" y="6516"/>
                    <a:pt x="118101" y="19548"/>
                  </a:cubicBezTo>
                  <a:cubicBezTo>
                    <a:pt x="128689" y="32580"/>
                    <a:pt x="134391" y="54571"/>
                    <a:pt x="134391" y="85521"/>
                  </a:cubicBezTo>
                  <a:lnTo>
                    <a:pt x="134391" y="445526"/>
                  </a:lnTo>
                  <a:lnTo>
                    <a:pt x="160454" y="444711"/>
                  </a:lnTo>
                  <a:cubicBezTo>
                    <a:pt x="172672" y="444711"/>
                    <a:pt x="181631" y="439010"/>
                    <a:pt x="188147" y="427607"/>
                  </a:cubicBezTo>
                  <a:lnTo>
                    <a:pt x="261451" y="302176"/>
                  </a:lnTo>
                  <a:cubicBezTo>
                    <a:pt x="280184" y="267152"/>
                    <a:pt x="307877" y="249234"/>
                    <a:pt x="343714" y="249234"/>
                  </a:cubicBezTo>
                  <a:cubicBezTo>
                    <a:pt x="360819" y="249234"/>
                    <a:pt x="386068" y="250048"/>
                    <a:pt x="419462" y="251677"/>
                  </a:cubicBezTo>
                  <a:lnTo>
                    <a:pt x="425978" y="259822"/>
                  </a:lnTo>
                  <a:lnTo>
                    <a:pt x="327425" y="429236"/>
                  </a:lnTo>
                  <a:cubicBezTo>
                    <a:pt x="316022" y="451227"/>
                    <a:pt x="301361" y="468331"/>
                    <a:pt x="283442" y="481363"/>
                  </a:cubicBezTo>
                  <a:cubicBezTo>
                    <a:pt x="324167" y="495209"/>
                    <a:pt x="355117" y="526160"/>
                    <a:pt x="373036" y="574215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8"/>
            <p:cNvSpPr/>
            <p:nvPr/>
          </p:nvSpPr>
          <p:spPr>
            <a:xfrm>
              <a:off x="4595710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2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1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4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D0383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8"/>
            <p:cNvSpPr/>
            <p:nvPr/>
          </p:nvSpPr>
          <p:spPr>
            <a:xfrm>
              <a:off x="4831097" y="3461579"/>
              <a:ext cx="456928" cy="540820"/>
            </a:xfrm>
            <a:custGeom>
              <a:rect b="b" l="l" r="r" t="t"/>
              <a:pathLst>
                <a:path extrusionOk="0" h="540820" w="456928">
                  <a:moveTo>
                    <a:pt x="434937" y="180817"/>
                  </a:moveTo>
                  <a:lnTo>
                    <a:pt x="434937" y="411317"/>
                  </a:lnTo>
                  <a:cubicBezTo>
                    <a:pt x="434937" y="456114"/>
                    <a:pt x="442268" y="489508"/>
                    <a:pt x="456929" y="511499"/>
                  </a:cubicBezTo>
                  <a:cubicBezTo>
                    <a:pt x="434123" y="531047"/>
                    <a:pt x="407245" y="540821"/>
                    <a:pt x="375480" y="540821"/>
                  </a:cubicBezTo>
                  <a:cubicBezTo>
                    <a:pt x="345344" y="540821"/>
                    <a:pt x="324167" y="534305"/>
                    <a:pt x="312764" y="520459"/>
                  </a:cubicBezTo>
                  <a:cubicBezTo>
                    <a:pt x="301361" y="506612"/>
                    <a:pt x="295660" y="485436"/>
                    <a:pt x="295660" y="455299"/>
                  </a:cubicBezTo>
                  <a:lnTo>
                    <a:pt x="295660" y="209324"/>
                  </a:lnTo>
                  <a:cubicBezTo>
                    <a:pt x="295660" y="177559"/>
                    <a:pt x="291587" y="155568"/>
                    <a:pt x="284257" y="142536"/>
                  </a:cubicBezTo>
                  <a:cubicBezTo>
                    <a:pt x="276112" y="129504"/>
                    <a:pt x="262266" y="123802"/>
                    <a:pt x="241089" y="123802"/>
                  </a:cubicBezTo>
                  <a:cubicBezTo>
                    <a:pt x="203622" y="123802"/>
                    <a:pt x="168599" y="140907"/>
                    <a:pt x="136834" y="174301"/>
                  </a:cubicBezTo>
                  <a:lnTo>
                    <a:pt x="136834" y="533491"/>
                  </a:lnTo>
                  <a:cubicBezTo>
                    <a:pt x="126246" y="535934"/>
                    <a:pt x="114843" y="536748"/>
                    <a:pt x="103440" y="537563"/>
                  </a:cubicBezTo>
                  <a:cubicBezTo>
                    <a:pt x="92037" y="538378"/>
                    <a:pt x="79820" y="538378"/>
                    <a:pt x="68417" y="538378"/>
                  </a:cubicBezTo>
                  <a:cubicBezTo>
                    <a:pt x="56200" y="538378"/>
                    <a:pt x="44797" y="538378"/>
                    <a:pt x="33394" y="537563"/>
                  </a:cubicBezTo>
                  <a:cubicBezTo>
                    <a:pt x="21991" y="536748"/>
                    <a:pt x="10588" y="535120"/>
                    <a:pt x="0" y="533491"/>
                  </a:cubicBezTo>
                  <a:lnTo>
                    <a:pt x="0" y="10588"/>
                  </a:lnTo>
                  <a:lnTo>
                    <a:pt x="6516" y="3258"/>
                  </a:lnTo>
                  <a:lnTo>
                    <a:pt x="59458" y="3258"/>
                  </a:lnTo>
                  <a:cubicBezTo>
                    <a:pt x="98553" y="3258"/>
                    <a:pt x="123802" y="24435"/>
                    <a:pt x="133576" y="66788"/>
                  </a:cubicBezTo>
                  <a:cubicBezTo>
                    <a:pt x="184889" y="22806"/>
                    <a:pt x="236202" y="0"/>
                    <a:pt x="286700" y="0"/>
                  </a:cubicBezTo>
                  <a:cubicBezTo>
                    <a:pt x="337199" y="0"/>
                    <a:pt x="374665" y="16290"/>
                    <a:pt x="399100" y="48869"/>
                  </a:cubicBezTo>
                  <a:cubicBezTo>
                    <a:pt x="422720" y="81449"/>
                    <a:pt x="434937" y="125431"/>
                    <a:pt x="434937" y="180817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8"/>
            <p:cNvSpPr/>
            <p:nvPr/>
          </p:nvSpPr>
          <p:spPr>
            <a:xfrm>
              <a:off x="5529114" y="3460765"/>
              <a:ext cx="461815" cy="548965"/>
            </a:xfrm>
            <a:custGeom>
              <a:rect b="b" l="l" r="r" t="t"/>
              <a:pathLst>
                <a:path extrusionOk="0" h="548965" w="461815">
                  <a:moveTo>
                    <a:pt x="461816" y="471589"/>
                  </a:moveTo>
                  <a:cubicBezTo>
                    <a:pt x="458558" y="483807"/>
                    <a:pt x="452042" y="497653"/>
                    <a:pt x="443082" y="511499"/>
                  </a:cubicBezTo>
                  <a:cubicBezTo>
                    <a:pt x="434123" y="525346"/>
                    <a:pt x="424349" y="535934"/>
                    <a:pt x="415390" y="543265"/>
                  </a:cubicBezTo>
                  <a:cubicBezTo>
                    <a:pt x="369778" y="537563"/>
                    <a:pt x="336384" y="518015"/>
                    <a:pt x="315207" y="482992"/>
                  </a:cubicBezTo>
                  <a:cubicBezTo>
                    <a:pt x="269596" y="526975"/>
                    <a:pt x="219098" y="548966"/>
                    <a:pt x="165341" y="548966"/>
                  </a:cubicBezTo>
                  <a:cubicBezTo>
                    <a:pt x="137649" y="548966"/>
                    <a:pt x="114028" y="544893"/>
                    <a:pt x="92852" y="535934"/>
                  </a:cubicBezTo>
                  <a:cubicBezTo>
                    <a:pt x="71675" y="526975"/>
                    <a:pt x="54571" y="515572"/>
                    <a:pt x="40724" y="500911"/>
                  </a:cubicBezTo>
                  <a:cubicBezTo>
                    <a:pt x="26878" y="486250"/>
                    <a:pt x="17104" y="469146"/>
                    <a:pt x="9774" y="450413"/>
                  </a:cubicBezTo>
                  <a:cubicBezTo>
                    <a:pt x="3258" y="431679"/>
                    <a:pt x="0" y="412132"/>
                    <a:pt x="0" y="391769"/>
                  </a:cubicBezTo>
                  <a:cubicBezTo>
                    <a:pt x="0" y="362448"/>
                    <a:pt x="4887" y="336384"/>
                    <a:pt x="15475" y="314393"/>
                  </a:cubicBezTo>
                  <a:cubicBezTo>
                    <a:pt x="26064" y="292402"/>
                    <a:pt x="39910" y="273668"/>
                    <a:pt x="58643" y="259008"/>
                  </a:cubicBezTo>
                  <a:cubicBezTo>
                    <a:pt x="77376" y="244347"/>
                    <a:pt x="99368" y="232944"/>
                    <a:pt x="123802" y="225614"/>
                  </a:cubicBezTo>
                  <a:cubicBezTo>
                    <a:pt x="149052" y="218283"/>
                    <a:pt x="175930" y="214211"/>
                    <a:pt x="206066" y="214211"/>
                  </a:cubicBezTo>
                  <a:cubicBezTo>
                    <a:pt x="244347" y="214211"/>
                    <a:pt x="273668" y="215025"/>
                    <a:pt x="294845" y="217469"/>
                  </a:cubicBezTo>
                  <a:lnTo>
                    <a:pt x="294845" y="188147"/>
                  </a:lnTo>
                  <a:cubicBezTo>
                    <a:pt x="294845" y="135205"/>
                    <a:pt x="268781" y="108327"/>
                    <a:pt x="216654" y="108327"/>
                  </a:cubicBezTo>
                  <a:cubicBezTo>
                    <a:pt x="181631" y="108327"/>
                    <a:pt x="127875" y="120545"/>
                    <a:pt x="56200" y="144979"/>
                  </a:cubicBezTo>
                  <a:cubicBezTo>
                    <a:pt x="36652" y="122988"/>
                    <a:pt x="24435" y="90408"/>
                    <a:pt x="20362" y="47241"/>
                  </a:cubicBezTo>
                  <a:cubicBezTo>
                    <a:pt x="95295" y="15475"/>
                    <a:pt x="171857" y="0"/>
                    <a:pt x="251677" y="0"/>
                  </a:cubicBezTo>
                  <a:cubicBezTo>
                    <a:pt x="304619" y="0"/>
                    <a:pt x="347787" y="14661"/>
                    <a:pt x="381995" y="43982"/>
                  </a:cubicBezTo>
                  <a:cubicBezTo>
                    <a:pt x="416204" y="73304"/>
                    <a:pt x="432494" y="118101"/>
                    <a:pt x="432494" y="177559"/>
                  </a:cubicBezTo>
                  <a:lnTo>
                    <a:pt x="432494" y="393399"/>
                  </a:lnTo>
                  <a:cubicBezTo>
                    <a:pt x="432494" y="430865"/>
                    <a:pt x="442268" y="456114"/>
                    <a:pt x="461816" y="471589"/>
                  </a:cubicBezTo>
                  <a:close/>
                  <a:moveTo>
                    <a:pt x="195477" y="444711"/>
                  </a:moveTo>
                  <a:cubicBezTo>
                    <a:pt x="230501" y="444711"/>
                    <a:pt x="263894" y="429236"/>
                    <a:pt x="294845" y="398285"/>
                  </a:cubicBezTo>
                  <a:lnTo>
                    <a:pt x="294845" y="307063"/>
                  </a:lnTo>
                  <a:cubicBezTo>
                    <a:pt x="283442" y="306248"/>
                    <a:pt x="272854" y="305434"/>
                    <a:pt x="262266" y="304619"/>
                  </a:cubicBezTo>
                  <a:cubicBezTo>
                    <a:pt x="251677" y="303805"/>
                    <a:pt x="241089" y="303805"/>
                    <a:pt x="231315" y="303805"/>
                  </a:cubicBezTo>
                  <a:cubicBezTo>
                    <a:pt x="200364" y="303805"/>
                    <a:pt x="176744" y="309506"/>
                    <a:pt x="160454" y="320909"/>
                  </a:cubicBezTo>
                  <a:cubicBezTo>
                    <a:pt x="144165" y="332312"/>
                    <a:pt x="136020" y="351859"/>
                    <a:pt x="136020" y="377923"/>
                  </a:cubicBezTo>
                  <a:cubicBezTo>
                    <a:pt x="136020" y="399100"/>
                    <a:pt x="140907" y="415390"/>
                    <a:pt x="151495" y="426792"/>
                  </a:cubicBezTo>
                  <a:cubicBezTo>
                    <a:pt x="162083" y="438195"/>
                    <a:pt x="177559" y="444711"/>
                    <a:pt x="195477" y="444711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8"/>
            <p:cNvSpPr/>
            <p:nvPr/>
          </p:nvSpPr>
          <p:spPr>
            <a:xfrm>
              <a:off x="6048759" y="3459950"/>
              <a:ext cx="428421" cy="549780"/>
            </a:xfrm>
            <a:custGeom>
              <a:rect b="b" l="l" r="r" t="t"/>
              <a:pathLst>
                <a:path extrusionOk="0" h="549780" w="428421">
                  <a:moveTo>
                    <a:pt x="302175" y="231315"/>
                  </a:moveTo>
                  <a:cubicBezTo>
                    <a:pt x="302175" y="189776"/>
                    <a:pt x="297289" y="158011"/>
                    <a:pt x="286700" y="136020"/>
                  </a:cubicBezTo>
                  <a:cubicBezTo>
                    <a:pt x="276926" y="114029"/>
                    <a:pt x="255750" y="103440"/>
                    <a:pt x="225613" y="103440"/>
                  </a:cubicBezTo>
                  <a:cubicBezTo>
                    <a:pt x="169414" y="103440"/>
                    <a:pt x="141721" y="161269"/>
                    <a:pt x="141721" y="276926"/>
                  </a:cubicBezTo>
                  <a:cubicBezTo>
                    <a:pt x="141721" y="333941"/>
                    <a:pt x="149866" y="375480"/>
                    <a:pt x="166156" y="401543"/>
                  </a:cubicBezTo>
                  <a:cubicBezTo>
                    <a:pt x="182446" y="427607"/>
                    <a:pt x="208509" y="440639"/>
                    <a:pt x="244347" y="440639"/>
                  </a:cubicBezTo>
                  <a:cubicBezTo>
                    <a:pt x="262265" y="440639"/>
                    <a:pt x="281813" y="436566"/>
                    <a:pt x="302990" y="429236"/>
                  </a:cubicBezTo>
                  <a:cubicBezTo>
                    <a:pt x="324167" y="421906"/>
                    <a:pt x="346158" y="409688"/>
                    <a:pt x="368149" y="392584"/>
                  </a:cubicBezTo>
                  <a:cubicBezTo>
                    <a:pt x="379552" y="399914"/>
                    <a:pt x="390140" y="411317"/>
                    <a:pt x="401543" y="426793"/>
                  </a:cubicBezTo>
                  <a:cubicBezTo>
                    <a:pt x="412131" y="442268"/>
                    <a:pt x="419462" y="457743"/>
                    <a:pt x="421905" y="471590"/>
                  </a:cubicBezTo>
                  <a:cubicBezTo>
                    <a:pt x="398285" y="495210"/>
                    <a:pt x="368964" y="514757"/>
                    <a:pt x="333941" y="528604"/>
                  </a:cubicBezTo>
                  <a:cubicBezTo>
                    <a:pt x="298917" y="543265"/>
                    <a:pt x="262265" y="549780"/>
                    <a:pt x="224799" y="549780"/>
                  </a:cubicBezTo>
                  <a:cubicBezTo>
                    <a:pt x="150681" y="549780"/>
                    <a:pt x="94481" y="524531"/>
                    <a:pt x="57014" y="474847"/>
                  </a:cubicBezTo>
                  <a:cubicBezTo>
                    <a:pt x="18733" y="425164"/>
                    <a:pt x="0" y="355932"/>
                    <a:pt x="0" y="268781"/>
                  </a:cubicBezTo>
                  <a:cubicBezTo>
                    <a:pt x="0" y="223985"/>
                    <a:pt x="6516" y="184889"/>
                    <a:pt x="18733" y="151495"/>
                  </a:cubicBezTo>
                  <a:cubicBezTo>
                    <a:pt x="30950" y="118101"/>
                    <a:pt x="48055" y="90408"/>
                    <a:pt x="69232" y="67603"/>
                  </a:cubicBezTo>
                  <a:cubicBezTo>
                    <a:pt x="90408" y="45611"/>
                    <a:pt x="114843" y="28507"/>
                    <a:pt x="141721" y="17104"/>
                  </a:cubicBezTo>
                  <a:cubicBezTo>
                    <a:pt x="168599" y="5702"/>
                    <a:pt x="197106" y="0"/>
                    <a:pt x="226428" y="0"/>
                  </a:cubicBezTo>
                  <a:cubicBezTo>
                    <a:pt x="257378" y="0"/>
                    <a:pt x="285071" y="4072"/>
                    <a:pt x="310320" y="13032"/>
                  </a:cubicBezTo>
                  <a:cubicBezTo>
                    <a:pt x="335569" y="21991"/>
                    <a:pt x="356746" y="33394"/>
                    <a:pt x="373851" y="48869"/>
                  </a:cubicBezTo>
                  <a:cubicBezTo>
                    <a:pt x="390955" y="63530"/>
                    <a:pt x="404801" y="81449"/>
                    <a:pt x="413760" y="101811"/>
                  </a:cubicBezTo>
                  <a:cubicBezTo>
                    <a:pt x="423534" y="122173"/>
                    <a:pt x="428421" y="143350"/>
                    <a:pt x="428421" y="165341"/>
                  </a:cubicBezTo>
                  <a:cubicBezTo>
                    <a:pt x="428421" y="187333"/>
                    <a:pt x="422720" y="205251"/>
                    <a:pt x="411317" y="217469"/>
                  </a:cubicBezTo>
                  <a:cubicBezTo>
                    <a:pt x="399914" y="229686"/>
                    <a:pt x="381995" y="236202"/>
                    <a:pt x="359190" y="236202"/>
                  </a:cubicBezTo>
                  <a:cubicBezTo>
                    <a:pt x="336384" y="237016"/>
                    <a:pt x="317651" y="234573"/>
                    <a:pt x="302175" y="231315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8"/>
            <p:cNvSpPr/>
            <p:nvPr/>
          </p:nvSpPr>
          <p:spPr>
            <a:xfrm>
              <a:off x="6504058" y="3320673"/>
              <a:ext cx="355931" cy="678469"/>
            </a:xfrm>
            <a:custGeom>
              <a:rect b="b" l="l" r="r" t="t"/>
              <a:pathLst>
                <a:path extrusionOk="0" h="678469" w="355931">
                  <a:moveTo>
                    <a:pt x="349416" y="139277"/>
                  </a:moveTo>
                  <a:cubicBezTo>
                    <a:pt x="353488" y="156382"/>
                    <a:pt x="355932" y="172672"/>
                    <a:pt x="355932" y="188961"/>
                  </a:cubicBezTo>
                  <a:cubicBezTo>
                    <a:pt x="355932" y="205251"/>
                    <a:pt x="353488" y="221541"/>
                    <a:pt x="349416" y="238645"/>
                  </a:cubicBezTo>
                  <a:lnTo>
                    <a:pt x="221541" y="236202"/>
                  </a:lnTo>
                  <a:lnTo>
                    <a:pt x="221541" y="522902"/>
                  </a:lnTo>
                  <a:cubicBezTo>
                    <a:pt x="221541" y="555482"/>
                    <a:pt x="237016" y="571771"/>
                    <a:pt x="267152" y="571771"/>
                  </a:cubicBezTo>
                  <a:lnTo>
                    <a:pt x="332312" y="571771"/>
                  </a:lnTo>
                  <a:cubicBezTo>
                    <a:pt x="339642" y="592948"/>
                    <a:pt x="342900" y="613310"/>
                    <a:pt x="342900" y="632044"/>
                  </a:cubicBezTo>
                  <a:cubicBezTo>
                    <a:pt x="342900" y="650777"/>
                    <a:pt x="342085" y="663809"/>
                    <a:pt x="339642" y="668696"/>
                  </a:cubicBezTo>
                  <a:cubicBezTo>
                    <a:pt x="296474" y="675212"/>
                    <a:pt x="254121" y="678470"/>
                    <a:pt x="212582" y="678470"/>
                  </a:cubicBezTo>
                  <a:cubicBezTo>
                    <a:pt x="127875" y="678470"/>
                    <a:pt x="85521" y="635302"/>
                    <a:pt x="85521" y="549780"/>
                  </a:cubicBezTo>
                  <a:lnTo>
                    <a:pt x="85521" y="237831"/>
                  </a:lnTo>
                  <a:lnTo>
                    <a:pt x="4887" y="238645"/>
                  </a:lnTo>
                  <a:cubicBezTo>
                    <a:pt x="1629" y="224799"/>
                    <a:pt x="0" y="207695"/>
                    <a:pt x="0" y="188961"/>
                  </a:cubicBezTo>
                  <a:cubicBezTo>
                    <a:pt x="0" y="170228"/>
                    <a:pt x="1629" y="153124"/>
                    <a:pt x="4887" y="139277"/>
                  </a:cubicBezTo>
                  <a:lnTo>
                    <a:pt x="85521" y="140092"/>
                  </a:lnTo>
                  <a:lnTo>
                    <a:pt x="85521" y="72490"/>
                  </a:lnTo>
                  <a:cubicBezTo>
                    <a:pt x="85521" y="41539"/>
                    <a:pt x="91223" y="31765"/>
                    <a:pt x="102626" y="18733"/>
                  </a:cubicBezTo>
                  <a:cubicBezTo>
                    <a:pt x="114028" y="5701"/>
                    <a:pt x="133576" y="0"/>
                    <a:pt x="160454" y="0"/>
                  </a:cubicBezTo>
                  <a:lnTo>
                    <a:pt x="213396" y="0"/>
                  </a:lnTo>
                  <a:lnTo>
                    <a:pt x="220727" y="6516"/>
                  </a:lnTo>
                  <a:lnTo>
                    <a:pt x="220727" y="140907"/>
                  </a:lnTo>
                  <a:lnTo>
                    <a:pt x="349416" y="139277"/>
                  </a:ln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8"/>
            <p:cNvSpPr/>
            <p:nvPr/>
          </p:nvSpPr>
          <p:spPr>
            <a:xfrm>
              <a:off x="7171125" y="3460765"/>
              <a:ext cx="444711" cy="546522"/>
            </a:xfrm>
            <a:custGeom>
              <a:rect b="b" l="l" r="r" t="t"/>
              <a:pathLst>
                <a:path extrusionOk="0" h="546522" w="444711">
                  <a:moveTo>
                    <a:pt x="431679" y="317651"/>
                  </a:moveTo>
                  <a:lnTo>
                    <a:pt x="140092" y="317651"/>
                  </a:lnTo>
                  <a:cubicBezTo>
                    <a:pt x="142536" y="355932"/>
                    <a:pt x="151495" y="386068"/>
                    <a:pt x="166970" y="408059"/>
                  </a:cubicBezTo>
                  <a:cubicBezTo>
                    <a:pt x="182446" y="430051"/>
                    <a:pt x="210138" y="440639"/>
                    <a:pt x="250048" y="440639"/>
                  </a:cubicBezTo>
                  <a:cubicBezTo>
                    <a:pt x="290773" y="440639"/>
                    <a:pt x="338013" y="429236"/>
                    <a:pt x="390955" y="404801"/>
                  </a:cubicBezTo>
                  <a:cubicBezTo>
                    <a:pt x="411317" y="425978"/>
                    <a:pt x="424349" y="452856"/>
                    <a:pt x="430050" y="487065"/>
                  </a:cubicBezTo>
                  <a:cubicBezTo>
                    <a:pt x="373851" y="526975"/>
                    <a:pt x="306248" y="546522"/>
                    <a:pt x="227242" y="546522"/>
                  </a:cubicBezTo>
                  <a:cubicBezTo>
                    <a:pt x="152310" y="546522"/>
                    <a:pt x="96110" y="523717"/>
                    <a:pt x="57829" y="478105"/>
                  </a:cubicBezTo>
                  <a:cubicBezTo>
                    <a:pt x="19548" y="432494"/>
                    <a:pt x="0" y="364891"/>
                    <a:pt x="0" y="275298"/>
                  </a:cubicBezTo>
                  <a:cubicBezTo>
                    <a:pt x="0" y="233759"/>
                    <a:pt x="4887" y="195477"/>
                    <a:pt x="14661" y="162083"/>
                  </a:cubicBezTo>
                  <a:cubicBezTo>
                    <a:pt x="24435" y="128689"/>
                    <a:pt x="39095" y="99368"/>
                    <a:pt x="57829" y="75748"/>
                  </a:cubicBezTo>
                  <a:cubicBezTo>
                    <a:pt x="76562" y="52127"/>
                    <a:pt x="100182" y="33394"/>
                    <a:pt x="127875" y="19548"/>
                  </a:cubicBezTo>
                  <a:cubicBezTo>
                    <a:pt x="155568" y="6516"/>
                    <a:pt x="186518" y="0"/>
                    <a:pt x="221541" y="0"/>
                  </a:cubicBezTo>
                  <a:cubicBezTo>
                    <a:pt x="257379" y="0"/>
                    <a:pt x="289144" y="5702"/>
                    <a:pt x="316836" y="16290"/>
                  </a:cubicBezTo>
                  <a:cubicBezTo>
                    <a:pt x="344529" y="26878"/>
                    <a:pt x="367335" y="42354"/>
                    <a:pt x="386882" y="61901"/>
                  </a:cubicBezTo>
                  <a:cubicBezTo>
                    <a:pt x="405616" y="81449"/>
                    <a:pt x="420277" y="105069"/>
                    <a:pt x="430050" y="131947"/>
                  </a:cubicBezTo>
                  <a:cubicBezTo>
                    <a:pt x="439824" y="158825"/>
                    <a:pt x="444711" y="188962"/>
                    <a:pt x="444711" y="220727"/>
                  </a:cubicBezTo>
                  <a:cubicBezTo>
                    <a:pt x="444711" y="237831"/>
                    <a:pt x="443897" y="254935"/>
                    <a:pt x="441453" y="270411"/>
                  </a:cubicBezTo>
                  <a:cubicBezTo>
                    <a:pt x="438195" y="286700"/>
                    <a:pt x="434937" y="302176"/>
                    <a:pt x="431679" y="317651"/>
                  </a:cubicBezTo>
                  <a:close/>
                  <a:moveTo>
                    <a:pt x="228057" y="98553"/>
                  </a:moveTo>
                  <a:cubicBezTo>
                    <a:pt x="173486" y="98553"/>
                    <a:pt x="143350" y="139278"/>
                    <a:pt x="139278" y="221541"/>
                  </a:cubicBezTo>
                  <a:lnTo>
                    <a:pt x="314393" y="221541"/>
                  </a:lnTo>
                  <a:lnTo>
                    <a:pt x="314393" y="209324"/>
                  </a:lnTo>
                  <a:cubicBezTo>
                    <a:pt x="314393" y="175930"/>
                    <a:pt x="307063" y="149052"/>
                    <a:pt x="293216" y="128689"/>
                  </a:cubicBezTo>
                  <a:cubicBezTo>
                    <a:pt x="279370" y="109142"/>
                    <a:pt x="257379" y="98553"/>
                    <a:pt x="228057" y="98553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8"/>
            <p:cNvSpPr/>
            <p:nvPr/>
          </p:nvSpPr>
          <p:spPr>
            <a:xfrm>
              <a:off x="4594081" y="3519408"/>
              <a:ext cx="138463" cy="481363"/>
            </a:xfrm>
            <a:custGeom>
              <a:rect b="b" l="l" r="r" t="t"/>
              <a:pathLst>
                <a:path extrusionOk="0" h="481363" w="138463">
                  <a:moveTo>
                    <a:pt x="68417" y="0"/>
                  </a:moveTo>
                  <a:cubicBezTo>
                    <a:pt x="80634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34308"/>
                  </a:lnTo>
                  <a:lnTo>
                    <a:pt x="138463" y="139278"/>
                  </a:lnTo>
                  <a:lnTo>
                    <a:pt x="138463" y="476476"/>
                  </a:lnTo>
                  <a:cubicBezTo>
                    <a:pt x="127874" y="478105"/>
                    <a:pt x="116472" y="479734"/>
                    <a:pt x="105069" y="480549"/>
                  </a:cubicBezTo>
                  <a:cubicBezTo>
                    <a:pt x="93666" y="481363"/>
                    <a:pt x="81448" y="481363"/>
                    <a:pt x="70046" y="481363"/>
                  </a:cubicBezTo>
                  <a:cubicBezTo>
                    <a:pt x="57828" y="481363"/>
                    <a:pt x="46425" y="481363"/>
                    <a:pt x="35023" y="480549"/>
                  </a:cubicBezTo>
                  <a:cubicBezTo>
                    <a:pt x="23620" y="479734"/>
                    <a:pt x="12217" y="478920"/>
                    <a:pt x="814" y="476476"/>
                  </a:cubicBezTo>
                  <a:lnTo>
                    <a:pt x="814" y="380892"/>
                  </a:lnTo>
                  <a:lnTo>
                    <a:pt x="0" y="381181"/>
                  </a:lnTo>
                  <a:lnTo>
                    <a:pt x="0" y="4887"/>
                  </a:lnTo>
                  <a:cubicBezTo>
                    <a:pt x="10588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8"/>
            <p:cNvSpPr/>
            <p:nvPr/>
          </p:nvSpPr>
          <p:spPr>
            <a:xfrm>
              <a:off x="6945511" y="3518592"/>
              <a:ext cx="137649" cy="479734"/>
            </a:xfrm>
            <a:custGeom>
              <a:rect b="b" l="l" r="r" t="t"/>
              <a:pathLst>
                <a:path extrusionOk="0" h="479734" w="137649">
                  <a:moveTo>
                    <a:pt x="68417" y="0"/>
                  </a:moveTo>
                  <a:cubicBezTo>
                    <a:pt x="80635" y="0"/>
                    <a:pt x="92037" y="0"/>
                    <a:pt x="103440" y="815"/>
                  </a:cubicBezTo>
                  <a:cubicBezTo>
                    <a:pt x="114843" y="1629"/>
                    <a:pt x="126246" y="3258"/>
                    <a:pt x="137649" y="4887"/>
                  </a:cubicBezTo>
                  <a:lnTo>
                    <a:pt x="137649" y="153938"/>
                  </a:lnTo>
                  <a:lnTo>
                    <a:pt x="137649" y="344529"/>
                  </a:lnTo>
                  <a:lnTo>
                    <a:pt x="137649" y="475662"/>
                  </a:lnTo>
                  <a:cubicBezTo>
                    <a:pt x="127060" y="477291"/>
                    <a:pt x="115658" y="478919"/>
                    <a:pt x="104255" y="478919"/>
                  </a:cubicBezTo>
                  <a:cubicBezTo>
                    <a:pt x="92852" y="479734"/>
                    <a:pt x="80635" y="479734"/>
                    <a:pt x="69232" y="479734"/>
                  </a:cubicBezTo>
                  <a:cubicBezTo>
                    <a:pt x="57014" y="479734"/>
                    <a:pt x="45611" y="479734"/>
                    <a:pt x="34209" y="478919"/>
                  </a:cubicBezTo>
                  <a:cubicBezTo>
                    <a:pt x="22806" y="478105"/>
                    <a:pt x="11403" y="477291"/>
                    <a:pt x="0" y="475662"/>
                  </a:cubicBezTo>
                  <a:lnTo>
                    <a:pt x="0" y="395842"/>
                  </a:lnTo>
                  <a:lnTo>
                    <a:pt x="0" y="195477"/>
                  </a:lnTo>
                  <a:lnTo>
                    <a:pt x="0" y="4887"/>
                  </a:lnTo>
                  <a:cubicBezTo>
                    <a:pt x="10589" y="2443"/>
                    <a:pt x="21991" y="1629"/>
                    <a:pt x="33394" y="815"/>
                  </a:cubicBezTo>
                  <a:cubicBezTo>
                    <a:pt x="44797" y="0"/>
                    <a:pt x="57014" y="0"/>
                    <a:pt x="68417" y="0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8"/>
            <p:cNvSpPr/>
            <p:nvPr/>
          </p:nvSpPr>
          <p:spPr>
            <a:xfrm>
              <a:off x="6945511" y="3322301"/>
              <a:ext cx="136834" cy="138463"/>
            </a:xfrm>
            <a:custGeom>
              <a:rect b="b" l="l" r="r" t="t"/>
              <a:pathLst>
                <a:path extrusionOk="0" h="138463" w="136834">
                  <a:moveTo>
                    <a:pt x="9774" y="13846"/>
                  </a:moveTo>
                  <a:cubicBezTo>
                    <a:pt x="23620" y="4887"/>
                    <a:pt x="43983" y="0"/>
                    <a:pt x="70046" y="0"/>
                  </a:cubicBezTo>
                  <a:cubicBezTo>
                    <a:pt x="85521" y="0"/>
                    <a:pt x="97739" y="1629"/>
                    <a:pt x="106698" y="4072"/>
                  </a:cubicBezTo>
                  <a:cubicBezTo>
                    <a:pt x="116472" y="6516"/>
                    <a:pt x="122988" y="10589"/>
                    <a:pt x="127060" y="13846"/>
                  </a:cubicBezTo>
                  <a:cubicBezTo>
                    <a:pt x="131133" y="17919"/>
                    <a:pt x="134391" y="25249"/>
                    <a:pt x="135205" y="35837"/>
                  </a:cubicBezTo>
                  <a:cubicBezTo>
                    <a:pt x="136020" y="46426"/>
                    <a:pt x="136834" y="57014"/>
                    <a:pt x="136834" y="68417"/>
                  </a:cubicBezTo>
                  <a:cubicBezTo>
                    <a:pt x="135205" y="104255"/>
                    <a:pt x="131133" y="123802"/>
                    <a:pt x="125432" y="127875"/>
                  </a:cubicBezTo>
                  <a:cubicBezTo>
                    <a:pt x="119730" y="131133"/>
                    <a:pt x="100997" y="135205"/>
                    <a:pt x="68417" y="138463"/>
                  </a:cubicBezTo>
                  <a:cubicBezTo>
                    <a:pt x="34209" y="136834"/>
                    <a:pt x="14661" y="131947"/>
                    <a:pt x="8959" y="122988"/>
                  </a:cubicBezTo>
                  <a:cubicBezTo>
                    <a:pt x="3258" y="114029"/>
                    <a:pt x="0" y="96110"/>
                    <a:pt x="0" y="69232"/>
                  </a:cubicBezTo>
                  <a:cubicBezTo>
                    <a:pt x="815" y="48869"/>
                    <a:pt x="4072" y="30136"/>
                    <a:pt x="9774" y="13846"/>
                  </a:cubicBezTo>
                  <a:close/>
                </a:path>
              </a:pathLst>
            </a:custGeom>
            <a:solidFill>
              <a:srgbClr val="EA8A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35;p8"/>
          <p:cNvSpPr txBox="1"/>
          <p:nvPr>
            <p:ph type="title"/>
          </p:nvPr>
        </p:nvSpPr>
        <p:spPr>
          <a:xfrm>
            <a:off x="615950" y="609600"/>
            <a:ext cx="10952162" cy="48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transition spd="slow">
    <p:wipe dir="l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003">
          <p15:clr>
            <a:srgbClr val="A4A3A4"/>
          </p15:clr>
        </p15:guide>
        <p15:guide id="2" pos="388">
          <p15:clr>
            <a:srgbClr val="A4A3A4"/>
          </p15:clr>
        </p15:guide>
        <p15:guide id="3" orient="horz" pos="384">
          <p15:clr>
            <a:srgbClr val="A4A3A4"/>
          </p15:clr>
        </p15:guide>
        <p15:guide id="4" orient="horz" pos="687">
          <p15:clr>
            <a:srgbClr val="A4A3A4"/>
          </p15:clr>
        </p15:guide>
        <p15:guide id="5" pos="7680">
          <p15:clr>
            <a:srgbClr val="F26B43"/>
          </p15:clr>
        </p15:guide>
        <p15:guide id="6" orient="horz" pos="4320">
          <p15:clr>
            <a:srgbClr val="F26B43"/>
          </p15:clr>
        </p15:guide>
        <p15:guide id="7">
          <p15:clr>
            <a:srgbClr val="F26B43"/>
          </p15:clr>
        </p15:guide>
        <p15:guide id="8" orient="horz">
          <p15:clr>
            <a:srgbClr val="F26B43"/>
          </p15:clr>
        </p15:guide>
        <p15:guide id="9" orient="horz" pos="3929">
          <p15:clr>
            <a:srgbClr val="A4A3A4"/>
          </p15:clr>
        </p15:guide>
        <p15:guide id="10" pos="7287">
          <p15:clr>
            <a:srgbClr val="A4A3A4"/>
          </p15:clr>
        </p15:guide>
        <p15:guide id="11" orient="horz" pos="4190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85" name="Google Shape;385;p5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86" name="Google Shape;386;p5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9" name="Google Shape;459;g2b90d300126_0_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89" l="0" r="0" t="11396"/>
          <a:stretch/>
        </p:blipFill>
        <p:spPr>
          <a:xfrm>
            <a:off x="616000" y="609600"/>
            <a:ext cx="1095216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0" name="Google Shape;460;g2b90d300126_0_8"/>
          <p:cNvSpPr txBox="1"/>
          <p:nvPr>
            <p:ph idx="1" type="body"/>
          </p:nvPr>
        </p:nvSpPr>
        <p:spPr>
          <a:xfrm>
            <a:off x="1519100" y="5011600"/>
            <a:ext cx="8899800" cy="72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 sz="2600"/>
              <a:t>Zo bouwen jongeren een toekomst op in vredige dorpen.</a:t>
            </a:r>
            <a:endParaRPr sz="2600"/>
          </a:p>
        </p:txBody>
      </p:sp>
      <p:sp>
        <p:nvSpPr>
          <p:cNvPr id="461" name="Google Shape;461;g2b90d300126_0_8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62" name="Google Shape;462;g2b90d300126_0_8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g25dba30e74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59" l="0" r="0" t="59"/>
          <a:stretch/>
        </p:blipFill>
        <p:spPr>
          <a:xfrm>
            <a:off x="-14158" y="0"/>
            <a:ext cx="122061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68" name="Google Shape;468;g25dba30e748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69" name="Google Shape;469;g25dba30e748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61" r="7461" t="0"/>
          <a:stretch/>
        </p:blipFill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392" name="Google Shape;392;p4"/>
          <p:cNvSpPr txBox="1"/>
          <p:nvPr>
            <p:ph idx="1" type="body"/>
          </p:nvPr>
        </p:nvSpPr>
        <p:spPr>
          <a:xfrm>
            <a:off x="7810499" y="609600"/>
            <a:ext cx="3757614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r>
              <a:rPr lang="nl-NL"/>
              <a:t>In Ghana leven christenen en moslims vredig samen. Maar de hoge jeugdwerkloosheid kan zomaar onrust veroorzaken, die zich kan uiten via religie of etnische afkomst.</a:t>
            </a:r>
            <a:endParaRPr/>
          </a:p>
        </p:txBody>
      </p:sp>
      <p:sp>
        <p:nvSpPr>
          <p:cNvPr id="393" name="Google Shape;393;p4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394" name="Google Shape;394;p4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Google Shape;399;p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1389" l="0" r="0" t="11396"/>
          <a:stretch/>
        </p:blipFill>
        <p:spPr>
          <a:xfrm>
            <a:off x="615950" y="609600"/>
            <a:ext cx="1095216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00" name="Google Shape;400;p3"/>
          <p:cNvSpPr txBox="1"/>
          <p:nvPr>
            <p:ph idx="1" type="body"/>
          </p:nvPr>
        </p:nvSpPr>
        <p:spPr>
          <a:xfrm>
            <a:off x="1064850" y="4622800"/>
            <a:ext cx="10062300" cy="10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None/>
            </a:pPr>
            <a:r>
              <a:rPr lang="nl-NL"/>
              <a:t>Zeker in het arme noorden, waar vooral moslims wonen.</a:t>
            </a:r>
            <a:endParaRPr/>
          </a:p>
        </p:txBody>
      </p:sp>
      <p:sp>
        <p:nvSpPr>
          <p:cNvPr id="401" name="Google Shape;401;p3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(L)</a:t>
            </a:r>
            <a:endParaRPr/>
          </a:p>
        </p:txBody>
      </p:sp>
      <p:sp>
        <p:nvSpPr>
          <p:cNvPr id="402" name="Google Shape;402;p3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"/>
          <p:cNvSpPr txBox="1"/>
          <p:nvPr>
            <p:ph idx="1" type="body"/>
          </p:nvPr>
        </p:nvSpPr>
        <p:spPr>
          <a:xfrm>
            <a:off x="615949" y="4535814"/>
            <a:ext cx="10952164" cy="17005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Raad van Kerken zet daar </a:t>
            </a:r>
            <a:r>
              <a:rPr lang="nl-NL"/>
              <a:t>in diverse dorpen </a:t>
            </a:r>
            <a:r>
              <a:rPr lang="nl-NL"/>
              <a:t>vredesgroepen op.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Het dorpshoofd, de dominee, de imam en jongeren </a:t>
            </a:r>
            <a:r>
              <a:rPr lang="nl-NL"/>
              <a:t>zetten zich in om hun dorp te ontwikkelen en </a:t>
            </a:r>
            <a:r>
              <a:rPr lang="nl-NL"/>
              <a:t>bespreken problemen die zich voordoen.</a:t>
            </a:r>
            <a:endParaRPr/>
          </a:p>
        </p:txBody>
      </p:sp>
      <p:sp>
        <p:nvSpPr>
          <p:cNvPr id="408" name="Google Shape;408;p6"/>
          <p:cNvSpPr txBox="1"/>
          <p:nvPr>
            <p:ph type="title"/>
          </p:nvPr>
        </p:nvSpPr>
        <p:spPr>
          <a:xfrm>
            <a:off x="0" y="-370752"/>
            <a:ext cx="2940049" cy="221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09" name="Google Shape;409;p6"/>
          <p:cNvSpPr txBox="1"/>
          <p:nvPr>
            <p:ph idx="11" type="ftr"/>
          </p:nvPr>
        </p:nvSpPr>
        <p:spPr>
          <a:xfrm>
            <a:off x="0" y="7290437"/>
            <a:ext cx="5376001" cy="144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10" name="Google Shape;410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11" name="Google Shape;411;p6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6560" l="0" r="0" t="6551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b90d300126_0_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61" r="7461" t="0"/>
          <a:stretch/>
        </p:blipFill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17" name="Google Shape;417;g2b90d300126_0_15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Ook geeft de Ghanese kerk vaktrainingen aan werkloze jongeren.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Met korte trainingen in zeep en sieraden maken, kunnen ze al snel iets verdienen. Dat overbrugt de tijd waarin ze een lange opleiding volgen.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18" name="Google Shape;418;g2b90d300126_0_15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19" name="Google Shape;419;g2b90d300126_0_15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b90d300126_0_22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De langere opleidingen duren enkele jaren, waarbij ze stage lopen. Priscilla leerde weven en verkoopt nu haar stoffen in haar eigen dorp. Anderen leren voor timmerman.</a:t>
            </a:r>
            <a:endParaRPr/>
          </a:p>
        </p:txBody>
      </p:sp>
      <p:sp>
        <p:nvSpPr>
          <p:cNvPr id="425" name="Google Shape;425;g2b90d300126_0_22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26" name="Google Shape;426;g2b90d300126_0_22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27" name="Google Shape;427;g2b90d300126_0_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5949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28" name="Google Shape;428;g2b90d300126_0_22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82031" y="6095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b90d300126_0_0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Ezekiël ging pas op zijn 14e voor het eerst naar school,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omdat hij als kind op vee moest passen. Nu leert hij voor kleermaker.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Christiana leerde voor kapster en heeft nu in haar eigen kapperszaak.</a:t>
            </a:r>
            <a:endParaRPr/>
          </a:p>
        </p:txBody>
      </p:sp>
      <p:sp>
        <p:nvSpPr>
          <p:cNvPr id="434" name="Google Shape;434;g2b90d300126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35" name="Google Shape;435;g2b90d300126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36" name="Google Shape;436;g2b90d300126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34" r="2125" t="0"/>
          <a:stretch/>
        </p:blipFill>
        <p:spPr>
          <a:xfrm>
            <a:off x="6182049" y="5411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37" name="Google Shape;437;g2b90d300126_0_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62" r="2162" t="0"/>
          <a:stretch/>
        </p:blipFill>
        <p:spPr>
          <a:xfrm>
            <a:off x="615956" y="541198"/>
            <a:ext cx="5386081" cy="374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69986907d3_0_0"/>
          <p:cNvSpPr txBox="1"/>
          <p:nvPr>
            <p:ph idx="1" type="body"/>
          </p:nvPr>
        </p:nvSpPr>
        <p:spPr>
          <a:xfrm>
            <a:off x="615949" y="4535814"/>
            <a:ext cx="10952100" cy="170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1800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Christiana leerde voor kapster en heeft nu in haar eigen kapperszaak. Haar man is haar steun en toeverlaat.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Samen willen ze hun pasgeboren zoontje een goede toekomst geven.</a:t>
            </a:r>
            <a:endParaRPr/>
          </a:p>
        </p:txBody>
      </p:sp>
      <p:sp>
        <p:nvSpPr>
          <p:cNvPr id="443" name="Google Shape;443;g269986907d3_0_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44" name="Google Shape;444;g269986907d3_0_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  <p:pic>
        <p:nvPicPr>
          <p:cNvPr id="445" name="Google Shape;445;g269986907d3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162" r="2162" t="0"/>
          <a:stretch/>
        </p:blipFill>
        <p:spPr>
          <a:xfrm>
            <a:off x="6181974" y="541198"/>
            <a:ext cx="5386081" cy="374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pic>
        <p:nvPicPr>
          <p:cNvPr id="446" name="Google Shape;446;g269986907d3_0_0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34" r="2125" t="0"/>
          <a:stretch/>
        </p:blipFill>
        <p:spPr>
          <a:xfrm>
            <a:off x="615956" y="541198"/>
            <a:ext cx="5386080" cy="3744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g2b90d300126_0_3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461" r="7461" t="0"/>
          <a:stretch/>
        </p:blipFill>
        <p:spPr>
          <a:xfrm>
            <a:off x="615950" y="609600"/>
            <a:ext cx="7194550" cy="562768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2" name="Google Shape;452;g2b90d300126_0_30"/>
          <p:cNvSpPr txBox="1"/>
          <p:nvPr>
            <p:ph idx="1" type="body"/>
          </p:nvPr>
        </p:nvSpPr>
        <p:spPr>
          <a:xfrm>
            <a:off x="7810499" y="609600"/>
            <a:ext cx="3757500" cy="562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360000" spcFirstLastPara="1" rIns="288000" wrap="square" tIns="6120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Met jouw steun krijgen jongeren de kans om een eigen bedrijf te starten.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En leren christenen en moslims de handen ineen te slaan en conflicten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rPr lang="nl-NL"/>
              <a:t>te voorkomen.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453" name="Google Shape;453;g2b90d300126_0_30"/>
          <p:cNvSpPr txBox="1"/>
          <p:nvPr>
            <p:ph type="title"/>
          </p:nvPr>
        </p:nvSpPr>
        <p:spPr>
          <a:xfrm>
            <a:off x="0" y="-370752"/>
            <a:ext cx="2940000" cy="2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None/>
            </a:pPr>
            <a:r>
              <a:rPr lang="nl-NL"/>
              <a:t>Tekst + afbeelding (M)</a:t>
            </a:r>
            <a:endParaRPr/>
          </a:p>
        </p:txBody>
      </p:sp>
      <p:sp>
        <p:nvSpPr>
          <p:cNvPr id="454" name="Google Shape;454;g2b90d300126_0_30"/>
          <p:cNvSpPr txBox="1"/>
          <p:nvPr>
            <p:ph idx="11" type="ftr"/>
          </p:nvPr>
        </p:nvSpPr>
        <p:spPr>
          <a:xfrm>
            <a:off x="0" y="7290437"/>
            <a:ext cx="5376000" cy="1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Template-set Protestantse Kerk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Plaats hier je bedrijfsnaam">
  <a:themeElements>
    <a:clrScheme name="STARTDOCUMENTEN">
      <a:dk1>
        <a:srgbClr val="000000"/>
      </a:dk1>
      <a:lt1>
        <a:srgbClr val="FFFFFF"/>
      </a:lt1>
      <a:dk2>
        <a:srgbClr val="4D4D4D"/>
      </a:dk2>
      <a:lt2>
        <a:srgbClr val="DDDDDD"/>
      </a:lt2>
      <a:accent1>
        <a:srgbClr val="D34440"/>
      </a:accent1>
      <a:accent2>
        <a:srgbClr val="EB8A23"/>
      </a:accent2>
      <a:accent3>
        <a:srgbClr val="806B5F"/>
      </a:accent3>
      <a:accent4>
        <a:srgbClr val="4D4D4D"/>
      </a:accent4>
      <a:accent5>
        <a:srgbClr val="D3C617"/>
      </a:accent5>
      <a:accent6>
        <a:srgbClr val="B6A59C"/>
      </a:accent6>
      <a:hlink>
        <a:srgbClr val="191C16"/>
      </a:hlink>
      <a:folHlink>
        <a:srgbClr val="1FF52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2018-03-15T13:05:51Z</dcterms:created>
  <dc:creator>Martyna Dziarnowska</dc:creator>
</cp:coreProperties>
</file>